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5"/>
  </p:notesMasterIdLst>
  <p:sldIdLst>
    <p:sldId id="269" r:id="rId5"/>
    <p:sldId id="281" r:id="rId6"/>
    <p:sldId id="280" r:id="rId7"/>
    <p:sldId id="282" r:id="rId8"/>
    <p:sldId id="276" r:id="rId9"/>
    <p:sldId id="278" r:id="rId10"/>
    <p:sldId id="291" r:id="rId11"/>
    <p:sldId id="284" r:id="rId12"/>
    <p:sldId id="285" r:id="rId13"/>
    <p:sldId id="288" r:id="rId1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Arial"/>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1E12E1D2-52ED-BAF9-84C7-B64C9774ACC8}" name="Mike Kondratick" initials="MOU" userId="Mike Kondratick" providerId="None"/>
  <p188:author id="{4ABF61DC-C42F-5C40-35CC-65C0741E9A2D}" name="Julie Wallace" initials="JW" userId="S::julie@naaf.org::d63d7423-fd05-4d94-8f2c-0135467f51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45D5C1-145F-EF7C-3C75-A7EFEB3E9FFB}" v="9" dt="2026-01-06T14:49:31.295"/>
    <p1510:client id="{8A01A842-107E-4D09-168D-2482ED151DC7}" v="38" dt="2026-01-06T14:10:14.662"/>
    <p1510:client id="{AE588524-B897-FBF9-0DD4-D0C09DA9E226}" v="122" dt="2026-01-05T20:55:11.476"/>
    <p1510:client id="{B4FDD4AD-A0AA-B9B8-3F30-FF38DCF05916}" v="5" dt="2026-01-07T15:18:15.261"/>
    <p1510:client id="{D15DC911-EFDB-ACBB-7C35-9CD4D30A7E7A}" v="59" dt="2026-01-06T17:55:19.39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chemeClr val="accent1"/>
        </a:fontRef>
        <a:schemeClr val="accent1"/>
      </a:tcTxStyle>
      <a:tcStyle>
        <a:tcBdr>
          <a:left>
            <a:ln w="12700" cap="flat">
              <a:solidFill>
                <a:srgbClr val="595443"/>
              </a:solidFill>
              <a:prstDash val="solid"/>
              <a:round/>
            </a:ln>
          </a:left>
          <a:right>
            <a:ln w="12700" cap="flat">
              <a:solidFill>
                <a:srgbClr val="595443"/>
              </a:solidFill>
              <a:prstDash val="solid"/>
              <a:round/>
            </a:ln>
          </a:right>
          <a:top>
            <a:ln w="12700" cap="flat">
              <a:solidFill>
                <a:srgbClr val="595443"/>
              </a:solidFill>
              <a:prstDash val="solid"/>
              <a:round/>
            </a:ln>
          </a:top>
          <a:bottom>
            <a:ln w="12700" cap="flat">
              <a:solidFill>
                <a:srgbClr val="595443"/>
              </a:solidFill>
              <a:prstDash val="solid"/>
              <a:round/>
            </a:ln>
          </a:bottom>
          <a:insideH>
            <a:ln w="12700" cap="flat">
              <a:solidFill>
                <a:srgbClr val="595443"/>
              </a:solidFill>
              <a:prstDash val="solid"/>
              <a:round/>
            </a:ln>
          </a:insideH>
          <a:insideV>
            <a:ln w="12700" cap="flat">
              <a:solidFill>
                <a:srgbClr val="595443"/>
              </a:solidFill>
              <a:prstDash val="solid"/>
              <a:round/>
            </a:ln>
          </a:insideV>
        </a:tcBdr>
        <a:fill>
          <a:solidFill>
            <a:srgbClr val="CACBD0"/>
          </a:solidFill>
        </a:fill>
      </a:tcStyle>
    </a:wholeTbl>
    <a:band2H>
      <a:tcTxStyle/>
      <a:tcStyle>
        <a:tcBdr/>
        <a:fill>
          <a:solidFill>
            <a:srgbClr val="E7E7E9"/>
          </a:solidFill>
        </a:fill>
      </a:tcStyle>
    </a:band2H>
    <a:firstCol>
      <a:tcTxStyle b="on" i="off">
        <a:fontRef idx="minor">
          <a:srgbClr val="595443"/>
        </a:fontRef>
        <a:srgbClr val="595443"/>
      </a:tcTxStyle>
      <a:tcStyle>
        <a:tcBdr>
          <a:left>
            <a:ln w="12700" cap="flat">
              <a:solidFill>
                <a:srgbClr val="595443"/>
              </a:solidFill>
              <a:prstDash val="solid"/>
              <a:round/>
            </a:ln>
          </a:left>
          <a:right>
            <a:ln w="12700" cap="flat">
              <a:solidFill>
                <a:srgbClr val="595443"/>
              </a:solidFill>
              <a:prstDash val="solid"/>
              <a:round/>
            </a:ln>
          </a:right>
          <a:top>
            <a:ln w="12700" cap="flat">
              <a:solidFill>
                <a:srgbClr val="595443"/>
              </a:solidFill>
              <a:prstDash val="solid"/>
              <a:round/>
            </a:ln>
          </a:top>
          <a:bottom>
            <a:ln w="12700" cap="flat">
              <a:solidFill>
                <a:srgbClr val="595443"/>
              </a:solidFill>
              <a:prstDash val="solid"/>
              <a:round/>
            </a:ln>
          </a:bottom>
          <a:insideH>
            <a:ln w="12700" cap="flat">
              <a:solidFill>
                <a:srgbClr val="595443"/>
              </a:solidFill>
              <a:prstDash val="solid"/>
              <a:round/>
            </a:ln>
          </a:insideH>
          <a:insideV>
            <a:ln w="12700" cap="flat">
              <a:solidFill>
                <a:srgbClr val="595443"/>
              </a:solidFill>
              <a:prstDash val="solid"/>
              <a:round/>
            </a:ln>
          </a:insideV>
        </a:tcBdr>
        <a:fill>
          <a:solidFill>
            <a:schemeClr val="accent1"/>
          </a:solidFill>
        </a:fill>
      </a:tcStyle>
    </a:firstCol>
    <a:lastRow>
      <a:tcTxStyle b="on" i="off">
        <a:fontRef idx="minor">
          <a:srgbClr val="595443"/>
        </a:fontRef>
        <a:srgbClr val="595443"/>
      </a:tcTxStyle>
      <a:tcStyle>
        <a:tcBdr>
          <a:left>
            <a:ln w="12700" cap="flat">
              <a:solidFill>
                <a:srgbClr val="595443"/>
              </a:solidFill>
              <a:prstDash val="solid"/>
              <a:round/>
            </a:ln>
          </a:left>
          <a:right>
            <a:ln w="12700" cap="flat">
              <a:solidFill>
                <a:srgbClr val="595443"/>
              </a:solidFill>
              <a:prstDash val="solid"/>
              <a:round/>
            </a:ln>
          </a:right>
          <a:top>
            <a:ln w="38100" cap="flat">
              <a:solidFill>
                <a:srgbClr val="595443"/>
              </a:solidFill>
              <a:prstDash val="solid"/>
              <a:round/>
            </a:ln>
          </a:top>
          <a:bottom>
            <a:ln w="12700" cap="flat">
              <a:solidFill>
                <a:srgbClr val="595443"/>
              </a:solidFill>
              <a:prstDash val="solid"/>
              <a:round/>
            </a:ln>
          </a:bottom>
          <a:insideH>
            <a:ln w="12700" cap="flat">
              <a:solidFill>
                <a:srgbClr val="595443"/>
              </a:solidFill>
              <a:prstDash val="solid"/>
              <a:round/>
            </a:ln>
          </a:insideH>
          <a:insideV>
            <a:ln w="12700" cap="flat">
              <a:solidFill>
                <a:srgbClr val="595443"/>
              </a:solidFill>
              <a:prstDash val="solid"/>
              <a:round/>
            </a:ln>
          </a:insideV>
        </a:tcBdr>
        <a:fill>
          <a:solidFill>
            <a:schemeClr val="accent1"/>
          </a:solidFill>
        </a:fill>
      </a:tcStyle>
    </a:lastRow>
    <a:firstRow>
      <a:tcTxStyle b="on" i="off">
        <a:fontRef idx="minor">
          <a:srgbClr val="595443"/>
        </a:fontRef>
        <a:srgbClr val="595443"/>
      </a:tcTxStyle>
      <a:tcStyle>
        <a:tcBdr>
          <a:left>
            <a:ln w="12700" cap="flat">
              <a:solidFill>
                <a:srgbClr val="595443"/>
              </a:solidFill>
              <a:prstDash val="solid"/>
              <a:round/>
            </a:ln>
          </a:left>
          <a:right>
            <a:ln w="12700" cap="flat">
              <a:solidFill>
                <a:srgbClr val="595443"/>
              </a:solidFill>
              <a:prstDash val="solid"/>
              <a:round/>
            </a:ln>
          </a:right>
          <a:top>
            <a:ln w="12700" cap="flat">
              <a:solidFill>
                <a:srgbClr val="595443"/>
              </a:solidFill>
              <a:prstDash val="solid"/>
              <a:round/>
            </a:ln>
          </a:top>
          <a:bottom>
            <a:ln w="38100" cap="flat">
              <a:solidFill>
                <a:srgbClr val="595443"/>
              </a:solidFill>
              <a:prstDash val="solid"/>
              <a:round/>
            </a:ln>
          </a:bottom>
          <a:insideH>
            <a:ln w="12700" cap="flat">
              <a:solidFill>
                <a:srgbClr val="595443"/>
              </a:solidFill>
              <a:prstDash val="solid"/>
              <a:round/>
            </a:ln>
          </a:insideH>
          <a:insideV>
            <a:ln w="12700" cap="flat">
              <a:solidFill>
                <a:srgbClr val="595443"/>
              </a:solidFill>
              <a:prstDash val="solid"/>
              <a:round/>
            </a:ln>
          </a:insideV>
        </a:tcBdr>
        <a:fill>
          <a:solidFill>
            <a:schemeClr val="accent1"/>
          </a:solidFill>
        </a:fill>
      </a:tcStyle>
    </a:firstRow>
  </a:tblStyle>
  <a:tblStyle styleId="{C7B018BB-80A7-4F77-B60F-C8B233D01FF8}" styleName="">
    <a:tblBg/>
    <a:wholeTbl>
      <a:tcTxStyle b="off" i="off">
        <a:fontRef idx="minor">
          <a:schemeClr val="accent1"/>
        </a:fontRef>
        <a:schemeClr val="accent1"/>
      </a:tcTxStyle>
      <a:tcStyle>
        <a:tcBdr>
          <a:left>
            <a:ln w="12700" cap="flat">
              <a:solidFill>
                <a:srgbClr val="595443"/>
              </a:solidFill>
              <a:prstDash val="solid"/>
              <a:round/>
            </a:ln>
          </a:left>
          <a:right>
            <a:ln w="12700" cap="flat">
              <a:solidFill>
                <a:srgbClr val="595443"/>
              </a:solidFill>
              <a:prstDash val="solid"/>
              <a:round/>
            </a:ln>
          </a:right>
          <a:top>
            <a:ln w="12700" cap="flat">
              <a:solidFill>
                <a:srgbClr val="595443"/>
              </a:solidFill>
              <a:prstDash val="solid"/>
              <a:round/>
            </a:ln>
          </a:top>
          <a:bottom>
            <a:ln w="12700" cap="flat">
              <a:solidFill>
                <a:srgbClr val="595443"/>
              </a:solidFill>
              <a:prstDash val="solid"/>
              <a:round/>
            </a:ln>
          </a:bottom>
          <a:insideH>
            <a:ln w="12700" cap="flat">
              <a:solidFill>
                <a:srgbClr val="595443"/>
              </a:solidFill>
              <a:prstDash val="solid"/>
              <a:round/>
            </a:ln>
          </a:insideH>
          <a:insideV>
            <a:ln w="12700" cap="flat">
              <a:solidFill>
                <a:srgbClr val="595443"/>
              </a:solidFill>
              <a:prstDash val="solid"/>
              <a:round/>
            </a:ln>
          </a:insideV>
        </a:tcBdr>
        <a:fill>
          <a:solidFill>
            <a:srgbClr val="F7E8CD"/>
          </a:solidFill>
        </a:fill>
      </a:tcStyle>
    </a:wholeTbl>
    <a:band2H>
      <a:tcTxStyle/>
      <a:tcStyle>
        <a:tcBdr/>
        <a:fill>
          <a:solidFill>
            <a:srgbClr val="FBF4E8"/>
          </a:solidFill>
        </a:fill>
      </a:tcStyle>
    </a:band2H>
    <a:firstCol>
      <a:tcTxStyle b="on" i="off">
        <a:fontRef idx="minor">
          <a:srgbClr val="595443"/>
        </a:fontRef>
        <a:srgbClr val="595443"/>
      </a:tcTxStyle>
      <a:tcStyle>
        <a:tcBdr>
          <a:left>
            <a:ln w="12700" cap="flat">
              <a:solidFill>
                <a:srgbClr val="595443"/>
              </a:solidFill>
              <a:prstDash val="solid"/>
              <a:round/>
            </a:ln>
          </a:left>
          <a:right>
            <a:ln w="12700" cap="flat">
              <a:solidFill>
                <a:srgbClr val="595443"/>
              </a:solidFill>
              <a:prstDash val="solid"/>
              <a:round/>
            </a:ln>
          </a:right>
          <a:top>
            <a:ln w="12700" cap="flat">
              <a:solidFill>
                <a:srgbClr val="595443"/>
              </a:solidFill>
              <a:prstDash val="solid"/>
              <a:round/>
            </a:ln>
          </a:top>
          <a:bottom>
            <a:ln w="12700" cap="flat">
              <a:solidFill>
                <a:srgbClr val="595443"/>
              </a:solidFill>
              <a:prstDash val="solid"/>
              <a:round/>
            </a:ln>
          </a:bottom>
          <a:insideH>
            <a:ln w="12700" cap="flat">
              <a:solidFill>
                <a:srgbClr val="595443"/>
              </a:solidFill>
              <a:prstDash val="solid"/>
              <a:round/>
            </a:ln>
          </a:insideH>
          <a:insideV>
            <a:ln w="12700" cap="flat">
              <a:solidFill>
                <a:srgbClr val="595443"/>
              </a:solidFill>
              <a:prstDash val="solid"/>
              <a:round/>
            </a:ln>
          </a:insideV>
        </a:tcBdr>
        <a:fill>
          <a:solidFill>
            <a:schemeClr val="accent3"/>
          </a:solidFill>
        </a:fill>
      </a:tcStyle>
    </a:firstCol>
    <a:lastRow>
      <a:tcTxStyle b="on" i="off">
        <a:fontRef idx="minor">
          <a:srgbClr val="595443"/>
        </a:fontRef>
        <a:srgbClr val="595443"/>
      </a:tcTxStyle>
      <a:tcStyle>
        <a:tcBdr>
          <a:left>
            <a:ln w="12700" cap="flat">
              <a:solidFill>
                <a:srgbClr val="595443"/>
              </a:solidFill>
              <a:prstDash val="solid"/>
              <a:round/>
            </a:ln>
          </a:left>
          <a:right>
            <a:ln w="12700" cap="flat">
              <a:solidFill>
                <a:srgbClr val="595443"/>
              </a:solidFill>
              <a:prstDash val="solid"/>
              <a:round/>
            </a:ln>
          </a:right>
          <a:top>
            <a:ln w="38100" cap="flat">
              <a:solidFill>
                <a:srgbClr val="595443"/>
              </a:solidFill>
              <a:prstDash val="solid"/>
              <a:round/>
            </a:ln>
          </a:top>
          <a:bottom>
            <a:ln w="12700" cap="flat">
              <a:solidFill>
                <a:srgbClr val="595443"/>
              </a:solidFill>
              <a:prstDash val="solid"/>
              <a:round/>
            </a:ln>
          </a:bottom>
          <a:insideH>
            <a:ln w="12700" cap="flat">
              <a:solidFill>
                <a:srgbClr val="595443"/>
              </a:solidFill>
              <a:prstDash val="solid"/>
              <a:round/>
            </a:ln>
          </a:insideH>
          <a:insideV>
            <a:ln w="12700" cap="flat">
              <a:solidFill>
                <a:srgbClr val="595443"/>
              </a:solidFill>
              <a:prstDash val="solid"/>
              <a:round/>
            </a:ln>
          </a:insideV>
        </a:tcBdr>
        <a:fill>
          <a:solidFill>
            <a:schemeClr val="accent3"/>
          </a:solidFill>
        </a:fill>
      </a:tcStyle>
    </a:lastRow>
    <a:firstRow>
      <a:tcTxStyle b="on" i="off">
        <a:fontRef idx="minor">
          <a:srgbClr val="595443"/>
        </a:fontRef>
        <a:srgbClr val="595443"/>
      </a:tcTxStyle>
      <a:tcStyle>
        <a:tcBdr>
          <a:left>
            <a:ln w="12700" cap="flat">
              <a:solidFill>
                <a:srgbClr val="595443"/>
              </a:solidFill>
              <a:prstDash val="solid"/>
              <a:round/>
            </a:ln>
          </a:left>
          <a:right>
            <a:ln w="12700" cap="flat">
              <a:solidFill>
                <a:srgbClr val="595443"/>
              </a:solidFill>
              <a:prstDash val="solid"/>
              <a:round/>
            </a:ln>
          </a:right>
          <a:top>
            <a:ln w="12700" cap="flat">
              <a:solidFill>
                <a:srgbClr val="595443"/>
              </a:solidFill>
              <a:prstDash val="solid"/>
              <a:round/>
            </a:ln>
          </a:top>
          <a:bottom>
            <a:ln w="38100" cap="flat">
              <a:solidFill>
                <a:srgbClr val="595443"/>
              </a:solidFill>
              <a:prstDash val="solid"/>
              <a:round/>
            </a:ln>
          </a:bottom>
          <a:insideH>
            <a:ln w="12700" cap="flat">
              <a:solidFill>
                <a:srgbClr val="595443"/>
              </a:solidFill>
              <a:prstDash val="solid"/>
              <a:round/>
            </a:ln>
          </a:insideH>
          <a:insideV>
            <a:ln w="12700" cap="flat">
              <a:solidFill>
                <a:srgbClr val="595443"/>
              </a:solidFill>
              <a:prstDash val="solid"/>
              <a:round/>
            </a:ln>
          </a:insideV>
        </a:tcBdr>
        <a:fill>
          <a:solidFill>
            <a:schemeClr val="accent3"/>
          </a:solidFill>
        </a:fill>
      </a:tcStyle>
    </a:firstRow>
  </a:tblStyle>
  <a:tblStyle styleId="{EEE7283C-3CF3-47DC-8721-378D4A62B228}" styleName="">
    <a:tblBg/>
    <a:wholeTbl>
      <a:tcTxStyle b="off" i="off">
        <a:fontRef idx="minor">
          <a:schemeClr val="accent1"/>
        </a:fontRef>
        <a:schemeClr val="accent1"/>
      </a:tcTxStyle>
      <a:tcStyle>
        <a:tcBdr>
          <a:left>
            <a:ln w="12700" cap="flat">
              <a:solidFill>
                <a:srgbClr val="595443"/>
              </a:solidFill>
              <a:prstDash val="solid"/>
              <a:round/>
            </a:ln>
          </a:left>
          <a:right>
            <a:ln w="12700" cap="flat">
              <a:solidFill>
                <a:srgbClr val="595443"/>
              </a:solidFill>
              <a:prstDash val="solid"/>
              <a:round/>
            </a:ln>
          </a:right>
          <a:top>
            <a:ln w="12700" cap="flat">
              <a:solidFill>
                <a:srgbClr val="595443"/>
              </a:solidFill>
              <a:prstDash val="solid"/>
              <a:round/>
            </a:ln>
          </a:top>
          <a:bottom>
            <a:ln w="12700" cap="flat">
              <a:solidFill>
                <a:srgbClr val="595443"/>
              </a:solidFill>
              <a:prstDash val="solid"/>
              <a:round/>
            </a:ln>
          </a:bottom>
          <a:insideH>
            <a:ln w="12700" cap="flat">
              <a:solidFill>
                <a:srgbClr val="595443"/>
              </a:solidFill>
              <a:prstDash val="solid"/>
              <a:round/>
            </a:ln>
          </a:insideH>
          <a:insideV>
            <a:ln w="12700" cap="flat">
              <a:solidFill>
                <a:srgbClr val="595443"/>
              </a:solidFill>
              <a:prstDash val="solid"/>
              <a:round/>
            </a:ln>
          </a:insideV>
        </a:tcBdr>
        <a:fill>
          <a:solidFill>
            <a:srgbClr val="CAD0CB"/>
          </a:solidFill>
        </a:fill>
      </a:tcStyle>
    </a:wholeTbl>
    <a:band2H>
      <a:tcTxStyle/>
      <a:tcStyle>
        <a:tcBdr/>
        <a:fill>
          <a:solidFill>
            <a:srgbClr val="E6E9E7"/>
          </a:solidFill>
        </a:fill>
      </a:tcStyle>
    </a:band2H>
    <a:firstCol>
      <a:tcTxStyle b="on" i="off">
        <a:fontRef idx="minor">
          <a:srgbClr val="595443"/>
        </a:fontRef>
        <a:srgbClr val="595443"/>
      </a:tcTxStyle>
      <a:tcStyle>
        <a:tcBdr>
          <a:left>
            <a:ln w="12700" cap="flat">
              <a:solidFill>
                <a:srgbClr val="595443"/>
              </a:solidFill>
              <a:prstDash val="solid"/>
              <a:round/>
            </a:ln>
          </a:left>
          <a:right>
            <a:ln w="12700" cap="flat">
              <a:solidFill>
                <a:srgbClr val="595443"/>
              </a:solidFill>
              <a:prstDash val="solid"/>
              <a:round/>
            </a:ln>
          </a:right>
          <a:top>
            <a:ln w="12700" cap="flat">
              <a:solidFill>
                <a:srgbClr val="595443"/>
              </a:solidFill>
              <a:prstDash val="solid"/>
              <a:round/>
            </a:ln>
          </a:top>
          <a:bottom>
            <a:ln w="12700" cap="flat">
              <a:solidFill>
                <a:srgbClr val="595443"/>
              </a:solidFill>
              <a:prstDash val="solid"/>
              <a:round/>
            </a:ln>
          </a:bottom>
          <a:insideH>
            <a:ln w="12700" cap="flat">
              <a:solidFill>
                <a:srgbClr val="595443"/>
              </a:solidFill>
              <a:prstDash val="solid"/>
              <a:round/>
            </a:ln>
          </a:insideH>
          <a:insideV>
            <a:ln w="12700" cap="flat">
              <a:solidFill>
                <a:srgbClr val="595443"/>
              </a:solidFill>
              <a:prstDash val="solid"/>
              <a:round/>
            </a:ln>
          </a:insideV>
        </a:tcBdr>
        <a:fill>
          <a:solidFill>
            <a:schemeClr val="accent6"/>
          </a:solidFill>
        </a:fill>
      </a:tcStyle>
    </a:firstCol>
    <a:lastRow>
      <a:tcTxStyle b="on" i="off">
        <a:fontRef idx="minor">
          <a:srgbClr val="595443"/>
        </a:fontRef>
        <a:srgbClr val="595443"/>
      </a:tcTxStyle>
      <a:tcStyle>
        <a:tcBdr>
          <a:left>
            <a:ln w="12700" cap="flat">
              <a:solidFill>
                <a:srgbClr val="595443"/>
              </a:solidFill>
              <a:prstDash val="solid"/>
              <a:round/>
            </a:ln>
          </a:left>
          <a:right>
            <a:ln w="12700" cap="flat">
              <a:solidFill>
                <a:srgbClr val="595443"/>
              </a:solidFill>
              <a:prstDash val="solid"/>
              <a:round/>
            </a:ln>
          </a:right>
          <a:top>
            <a:ln w="38100" cap="flat">
              <a:solidFill>
                <a:srgbClr val="595443"/>
              </a:solidFill>
              <a:prstDash val="solid"/>
              <a:round/>
            </a:ln>
          </a:top>
          <a:bottom>
            <a:ln w="12700" cap="flat">
              <a:solidFill>
                <a:srgbClr val="595443"/>
              </a:solidFill>
              <a:prstDash val="solid"/>
              <a:round/>
            </a:ln>
          </a:bottom>
          <a:insideH>
            <a:ln w="12700" cap="flat">
              <a:solidFill>
                <a:srgbClr val="595443"/>
              </a:solidFill>
              <a:prstDash val="solid"/>
              <a:round/>
            </a:ln>
          </a:insideH>
          <a:insideV>
            <a:ln w="12700" cap="flat">
              <a:solidFill>
                <a:srgbClr val="595443"/>
              </a:solidFill>
              <a:prstDash val="solid"/>
              <a:round/>
            </a:ln>
          </a:insideV>
        </a:tcBdr>
        <a:fill>
          <a:solidFill>
            <a:schemeClr val="accent6"/>
          </a:solidFill>
        </a:fill>
      </a:tcStyle>
    </a:lastRow>
    <a:firstRow>
      <a:tcTxStyle b="on" i="off">
        <a:fontRef idx="minor">
          <a:srgbClr val="595443"/>
        </a:fontRef>
        <a:srgbClr val="595443"/>
      </a:tcTxStyle>
      <a:tcStyle>
        <a:tcBdr>
          <a:left>
            <a:ln w="12700" cap="flat">
              <a:solidFill>
                <a:srgbClr val="595443"/>
              </a:solidFill>
              <a:prstDash val="solid"/>
              <a:round/>
            </a:ln>
          </a:left>
          <a:right>
            <a:ln w="12700" cap="flat">
              <a:solidFill>
                <a:srgbClr val="595443"/>
              </a:solidFill>
              <a:prstDash val="solid"/>
              <a:round/>
            </a:ln>
          </a:right>
          <a:top>
            <a:ln w="12700" cap="flat">
              <a:solidFill>
                <a:srgbClr val="595443"/>
              </a:solidFill>
              <a:prstDash val="solid"/>
              <a:round/>
            </a:ln>
          </a:top>
          <a:bottom>
            <a:ln w="38100" cap="flat">
              <a:solidFill>
                <a:srgbClr val="595443"/>
              </a:solidFill>
              <a:prstDash val="solid"/>
              <a:round/>
            </a:ln>
          </a:bottom>
          <a:insideH>
            <a:ln w="12700" cap="flat">
              <a:solidFill>
                <a:srgbClr val="595443"/>
              </a:solidFill>
              <a:prstDash val="solid"/>
              <a:round/>
            </a:ln>
          </a:insideH>
          <a:insideV>
            <a:ln w="12700" cap="flat">
              <a:solidFill>
                <a:srgbClr val="595443"/>
              </a:solidFill>
              <a:prstDash val="solid"/>
              <a:round/>
            </a:ln>
          </a:insideV>
        </a:tcBdr>
        <a:fill>
          <a:solidFill>
            <a:schemeClr val="accent6"/>
          </a:solidFill>
        </a:fill>
      </a:tcStyle>
    </a:firstRow>
  </a:tblStyle>
  <a:tblStyle styleId="{CF821DB8-F4EB-4A41-A1BA-3FCAFE7338EE}" styleName="">
    <a:tblBg/>
    <a:wholeTbl>
      <a:tcTxStyle b="off" i="off">
        <a:fontRef idx="minor">
          <a:schemeClr val="accent1"/>
        </a:fontRef>
        <a:schemeClr val="accent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9"/>
          </a:solidFill>
        </a:fill>
      </a:tcStyle>
    </a:wholeTbl>
    <a:band2H>
      <a:tcTxStyle/>
      <a:tcStyle>
        <a:tcBdr/>
        <a:fill>
          <a:solidFill>
            <a:srgbClr val="595443"/>
          </a:solidFill>
        </a:fill>
      </a:tcStyle>
    </a:band2H>
    <a:firstCol>
      <a:tcTxStyle b="on" i="off">
        <a:fontRef idx="minor">
          <a:srgbClr val="595443"/>
        </a:fontRef>
        <a:srgbClr val="59544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chemeClr val="accent1"/>
        </a:fontRef>
        <a:schemeClr val="accent1"/>
      </a:tcTxStyle>
      <a:tcStyle>
        <a:tcBdr>
          <a:left>
            <a:ln w="12700" cap="flat">
              <a:noFill/>
              <a:miter lim="400000"/>
            </a:ln>
          </a:left>
          <a:right>
            <a:ln w="12700" cap="flat">
              <a:noFill/>
              <a:miter lim="400000"/>
            </a:ln>
          </a:right>
          <a:top>
            <a:ln w="50800" cap="flat">
              <a:solidFill>
                <a:schemeClr val="accent1"/>
              </a:solidFill>
              <a:prstDash val="solid"/>
              <a:round/>
            </a:ln>
          </a:top>
          <a:bottom>
            <a:ln w="25400" cap="flat">
              <a:solidFill>
                <a:schemeClr val="accent1"/>
              </a:solidFill>
              <a:prstDash val="solid"/>
              <a:round/>
            </a:ln>
          </a:bottom>
          <a:insideH>
            <a:ln w="12700" cap="flat">
              <a:noFill/>
              <a:miter lim="400000"/>
            </a:ln>
          </a:insideH>
          <a:insideV>
            <a:ln w="12700" cap="flat">
              <a:noFill/>
              <a:miter lim="400000"/>
            </a:ln>
          </a:insideV>
        </a:tcBdr>
        <a:fill>
          <a:solidFill>
            <a:srgbClr val="595443"/>
          </a:solidFill>
        </a:fill>
      </a:tcStyle>
    </a:lastRow>
    <a:firstRow>
      <a:tcTxStyle b="on" i="off">
        <a:fontRef idx="minor">
          <a:srgbClr val="595443"/>
        </a:fontRef>
        <a:srgbClr val="595443"/>
      </a:tcTxStyle>
      <a:tcStyle>
        <a:tcBdr>
          <a:left>
            <a:ln w="12700" cap="flat">
              <a:noFill/>
              <a:miter lim="400000"/>
            </a:ln>
          </a:left>
          <a:right>
            <a:ln w="12700" cap="flat">
              <a:noFill/>
              <a:miter lim="400000"/>
            </a:ln>
          </a:right>
          <a:top>
            <a:ln w="25400" cap="flat">
              <a:solidFill>
                <a:schemeClr val="accent1"/>
              </a:solidFill>
              <a:prstDash val="solid"/>
              <a:round/>
            </a:ln>
          </a:top>
          <a:bottom>
            <a:ln w="25400" cap="flat">
              <a:solidFill>
                <a:schemeClr val="accent1"/>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chemeClr val="accent1"/>
        </a:fontRef>
        <a:schemeClr val="accent1"/>
      </a:tcTxStyle>
      <a:tcStyle>
        <a:tcBdr>
          <a:left>
            <a:ln w="12700" cap="flat">
              <a:solidFill>
                <a:srgbClr val="595443"/>
              </a:solidFill>
              <a:prstDash val="solid"/>
              <a:round/>
            </a:ln>
          </a:left>
          <a:right>
            <a:ln w="12700" cap="flat">
              <a:solidFill>
                <a:srgbClr val="595443"/>
              </a:solidFill>
              <a:prstDash val="solid"/>
              <a:round/>
            </a:ln>
          </a:right>
          <a:top>
            <a:ln w="12700" cap="flat">
              <a:solidFill>
                <a:srgbClr val="595443"/>
              </a:solidFill>
              <a:prstDash val="solid"/>
              <a:round/>
            </a:ln>
          </a:top>
          <a:bottom>
            <a:ln w="12700" cap="flat">
              <a:solidFill>
                <a:srgbClr val="595443"/>
              </a:solidFill>
              <a:prstDash val="solid"/>
              <a:round/>
            </a:ln>
          </a:bottom>
          <a:insideH>
            <a:ln w="12700" cap="flat">
              <a:solidFill>
                <a:srgbClr val="595443"/>
              </a:solidFill>
              <a:prstDash val="solid"/>
              <a:round/>
            </a:ln>
          </a:insideH>
          <a:insideV>
            <a:ln w="12700" cap="flat">
              <a:solidFill>
                <a:srgbClr val="595443"/>
              </a:solidFill>
              <a:prstDash val="solid"/>
              <a:round/>
            </a:ln>
          </a:insideV>
        </a:tcBdr>
        <a:fill>
          <a:solidFill>
            <a:srgbClr val="CACBD0"/>
          </a:solidFill>
        </a:fill>
      </a:tcStyle>
    </a:wholeTbl>
    <a:band2H>
      <a:tcTxStyle/>
      <a:tcStyle>
        <a:tcBdr/>
        <a:fill>
          <a:solidFill>
            <a:srgbClr val="E7E7E9"/>
          </a:solidFill>
        </a:fill>
      </a:tcStyle>
    </a:band2H>
    <a:firstCol>
      <a:tcTxStyle b="on" i="off">
        <a:fontRef idx="minor">
          <a:srgbClr val="595443"/>
        </a:fontRef>
        <a:srgbClr val="595443"/>
      </a:tcTxStyle>
      <a:tcStyle>
        <a:tcBdr>
          <a:left>
            <a:ln w="12700" cap="flat">
              <a:solidFill>
                <a:srgbClr val="595443"/>
              </a:solidFill>
              <a:prstDash val="solid"/>
              <a:round/>
            </a:ln>
          </a:left>
          <a:right>
            <a:ln w="12700" cap="flat">
              <a:solidFill>
                <a:srgbClr val="595443"/>
              </a:solidFill>
              <a:prstDash val="solid"/>
              <a:round/>
            </a:ln>
          </a:right>
          <a:top>
            <a:ln w="12700" cap="flat">
              <a:solidFill>
                <a:srgbClr val="595443"/>
              </a:solidFill>
              <a:prstDash val="solid"/>
              <a:round/>
            </a:ln>
          </a:top>
          <a:bottom>
            <a:ln w="12700" cap="flat">
              <a:solidFill>
                <a:srgbClr val="595443"/>
              </a:solidFill>
              <a:prstDash val="solid"/>
              <a:round/>
            </a:ln>
          </a:bottom>
          <a:insideH>
            <a:ln w="12700" cap="flat">
              <a:solidFill>
                <a:srgbClr val="595443"/>
              </a:solidFill>
              <a:prstDash val="solid"/>
              <a:round/>
            </a:ln>
          </a:insideH>
          <a:insideV>
            <a:ln w="12700" cap="flat">
              <a:solidFill>
                <a:srgbClr val="595443"/>
              </a:solidFill>
              <a:prstDash val="solid"/>
              <a:round/>
            </a:ln>
          </a:insideV>
        </a:tcBdr>
        <a:fill>
          <a:solidFill>
            <a:schemeClr val="accent1"/>
          </a:solidFill>
        </a:fill>
      </a:tcStyle>
    </a:firstCol>
    <a:lastRow>
      <a:tcTxStyle b="on" i="off">
        <a:fontRef idx="minor">
          <a:srgbClr val="595443"/>
        </a:fontRef>
        <a:srgbClr val="595443"/>
      </a:tcTxStyle>
      <a:tcStyle>
        <a:tcBdr>
          <a:left>
            <a:ln w="12700" cap="flat">
              <a:solidFill>
                <a:srgbClr val="595443"/>
              </a:solidFill>
              <a:prstDash val="solid"/>
              <a:round/>
            </a:ln>
          </a:left>
          <a:right>
            <a:ln w="12700" cap="flat">
              <a:solidFill>
                <a:srgbClr val="595443"/>
              </a:solidFill>
              <a:prstDash val="solid"/>
              <a:round/>
            </a:ln>
          </a:right>
          <a:top>
            <a:ln w="38100" cap="flat">
              <a:solidFill>
                <a:srgbClr val="595443"/>
              </a:solidFill>
              <a:prstDash val="solid"/>
              <a:round/>
            </a:ln>
          </a:top>
          <a:bottom>
            <a:ln w="12700" cap="flat">
              <a:solidFill>
                <a:srgbClr val="595443"/>
              </a:solidFill>
              <a:prstDash val="solid"/>
              <a:round/>
            </a:ln>
          </a:bottom>
          <a:insideH>
            <a:ln w="12700" cap="flat">
              <a:solidFill>
                <a:srgbClr val="595443"/>
              </a:solidFill>
              <a:prstDash val="solid"/>
              <a:round/>
            </a:ln>
          </a:insideH>
          <a:insideV>
            <a:ln w="12700" cap="flat">
              <a:solidFill>
                <a:srgbClr val="595443"/>
              </a:solidFill>
              <a:prstDash val="solid"/>
              <a:round/>
            </a:ln>
          </a:insideV>
        </a:tcBdr>
        <a:fill>
          <a:solidFill>
            <a:schemeClr val="accent1"/>
          </a:solidFill>
        </a:fill>
      </a:tcStyle>
    </a:lastRow>
    <a:firstRow>
      <a:tcTxStyle b="on" i="off">
        <a:fontRef idx="minor">
          <a:srgbClr val="595443"/>
        </a:fontRef>
        <a:srgbClr val="595443"/>
      </a:tcTxStyle>
      <a:tcStyle>
        <a:tcBdr>
          <a:left>
            <a:ln w="12700" cap="flat">
              <a:solidFill>
                <a:srgbClr val="595443"/>
              </a:solidFill>
              <a:prstDash val="solid"/>
              <a:round/>
            </a:ln>
          </a:left>
          <a:right>
            <a:ln w="12700" cap="flat">
              <a:solidFill>
                <a:srgbClr val="595443"/>
              </a:solidFill>
              <a:prstDash val="solid"/>
              <a:round/>
            </a:ln>
          </a:right>
          <a:top>
            <a:ln w="12700" cap="flat">
              <a:solidFill>
                <a:srgbClr val="595443"/>
              </a:solidFill>
              <a:prstDash val="solid"/>
              <a:round/>
            </a:ln>
          </a:top>
          <a:bottom>
            <a:ln w="38100" cap="flat">
              <a:solidFill>
                <a:srgbClr val="595443"/>
              </a:solidFill>
              <a:prstDash val="solid"/>
              <a:round/>
            </a:ln>
          </a:bottom>
          <a:insideH>
            <a:ln w="12700" cap="flat">
              <a:solidFill>
                <a:srgbClr val="595443"/>
              </a:solidFill>
              <a:prstDash val="solid"/>
              <a:round/>
            </a:ln>
          </a:insideH>
          <a:insideV>
            <a:ln w="12700" cap="flat">
              <a:solidFill>
                <a:srgbClr val="595443"/>
              </a:solidFill>
              <a:prstDash val="solid"/>
              <a:round/>
            </a:ln>
          </a:insideV>
        </a:tcBdr>
        <a:fill>
          <a:solidFill>
            <a:schemeClr val="accent1"/>
          </a:solidFill>
        </a:fill>
      </a:tcStyle>
    </a:firstRow>
  </a:tblStyle>
  <a:tblStyle styleId="{2708684C-4D16-4618-839F-0558EEFCDFE6}" styleName="">
    <a:tblBg/>
    <a:wholeTbl>
      <a:tcTxStyle b="off" i="off">
        <a:fontRef idx="min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alpha val="20000"/>
            </a:schemeClr>
          </a:solidFill>
        </a:fill>
      </a:tcStyle>
    </a:wholeTbl>
    <a:band2H>
      <a:tcTxStyle/>
      <a:tcStyle>
        <a:tcBdr/>
        <a:fill>
          <a:solidFill>
            <a:srgbClr val="FFFFFF"/>
          </a:solidFill>
        </a:fill>
      </a:tcStyle>
    </a:band2H>
    <a:firstCol>
      <a:tcTxStyle b="on" i="off">
        <a:fontRef idx="min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alpha val="20000"/>
            </a:schemeClr>
          </a:solidFill>
        </a:fill>
      </a:tcStyle>
    </a:firstCol>
    <a:lastRow>
      <a:tcTxStyle b="on" i="off">
        <a:fontRef idx="min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508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noFill/>
        </a:fill>
      </a:tcStyle>
    </a:lastRow>
    <a:firstRow>
      <a:tcTxStyle b="on" i="off">
        <a:fontRef idx="min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254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02" name="Shape 902"/>
          <p:cNvSpPr>
            <a:spLocks noGrp="1" noRot="1" noChangeAspect="1"/>
          </p:cNvSpPr>
          <p:nvPr>
            <p:ph type="sldImg"/>
          </p:nvPr>
        </p:nvSpPr>
        <p:spPr>
          <a:xfrm>
            <a:off x="1143000" y="685800"/>
            <a:ext cx="4572000" cy="3429000"/>
          </a:xfrm>
          <a:prstGeom prst="rect">
            <a:avLst/>
          </a:prstGeom>
        </p:spPr>
        <p:txBody>
          <a:bodyPr/>
          <a:lstStyle/>
          <a:p>
            <a:endParaRPr/>
          </a:p>
        </p:txBody>
      </p:sp>
      <p:sp>
        <p:nvSpPr>
          <p:cNvPr id="903" name="Shape 90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solidFill>
          <a:schemeClr val="accent1"/>
        </a:solidFill>
        <a:latin typeface="+mn-lt"/>
        <a:ea typeface="+mn-ea"/>
        <a:cs typeface="+mn-cs"/>
        <a:sym typeface="Arial"/>
      </a:defRPr>
    </a:lvl1pPr>
    <a:lvl2pPr indent="228600" latinLnBrk="0">
      <a:defRPr sz="1200">
        <a:solidFill>
          <a:schemeClr val="accent1"/>
        </a:solidFill>
        <a:latin typeface="+mn-lt"/>
        <a:ea typeface="+mn-ea"/>
        <a:cs typeface="+mn-cs"/>
        <a:sym typeface="Arial"/>
      </a:defRPr>
    </a:lvl2pPr>
    <a:lvl3pPr indent="457200" latinLnBrk="0">
      <a:defRPr sz="1200">
        <a:solidFill>
          <a:schemeClr val="accent1"/>
        </a:solidFill>
        <a:latin typeface="+mn-lt"/>
        <a:ea typeface="+mn-ea"/>
        <a:cs typeface="+mn-cs"/>
        <a:sym typeface="Arial"/>
      </a:defRPr>
    </a:lvl3pPr>
    <a:lvl4pPr indent="685800" latinLnBrk="0">
      <a:defRPr sz="1200">
        <a:solidFill>
          <a:schemeClr val="accent1"/>
        </a:solidFill>
        <a:latin typeface="+mn-lt"/>
        <a:ea typeface="+mn-ea"/>
        <a:cs typeface="+mn-cs"/>
        <a:sym typeface="Arial"/>
      </a:defRPr>
    </a:lvl4pPr>
    <a:lvl5pPr indent="914400" latinLnBrk="0">
      <a:defRPr sz="1200">
        <a:solidFill>
          <a:schemeClr val="accent1"/>
        </a:solidFill>
        <a:latin typeface="+mn-lt"/>
        <a:ea typeface="+mn-ea"/>
        <a:cs typeface="+mn-cs"/>
        <a:sym typeface="Arial"/>
      </a:defRPr>
    </a:lvl5pPr>
    <a:lvl6pPr indent="1143000" latinLnBrk="0">
      <a:defRPr sz="1200">
        <a:solidFill>
          <a:schemeClr val="accent1"/>
        </a:solidFill>
        <a:latin typeface="+mn-lt"/>
        <a:ea typeface="+mn-ea"/>
        <a:cs typeface="+mn-cs"/>
        <a:sym typeface="Arial"/>
      </a:defRPr>
    </a:lvl6pPr>
    <a:lvl7pPr indent="1371600" latinLnBrk="0">
      <a:defRPr sz="1200">
        <a:solidFill>
          <a:schemeClr val="accent1"/>
        </a:solidFill>
        <a:latin typeface="+mn-lt"/>
        <a:ea typeface="+mn-ea"/>
        <a:cs typeface="+mn-cs"/>
        <a:sym typeface="Arial"/>
      </a:defRPr>
    </a:lvl7pPr>
    <a:lvl8pPr indent="1600200" latinLnBrk="0">
      <a:defRPr sz="1200">
        <a:solidFill>
          <a:schemeClr val="accent1"/>
        </a:solidFill>
        <a:latin typeface="+mn-lt"/>
        <a:ea typeface="+mn-ea"/>
        <a:cs typeface="+mn-cs"/>
        <a:sym typeface="Arial"/>
      </a:defRPr>
    </a:lvl8pPr>
    <a:lvl9pPr indent="1828800" latinLnBrk="0">
      <a:defRPr sz="1200">
        <a:solidFill>
          <a:schemeClr val="accent1"/>
        </a:solidFill>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atin typeface="Calibri"/>
                <a:ea typeface="Calibri"/>
                <a:cs typeface="Calibri"/>
              </a:rPr>
              <a:t>Thank you for volunteering. We plan to do these each month and would like to feature all of our fellows by the end of the Program.</a:t>
            </a:r>
          </a:p>
        </p:txBody>
      </p:sp>
    </p:spTree>
    <p:extLst>
      <p:ext uri="{BB962C8B-B14F-4D97-AF65-F5344CB8AC3E}">
        <p14:creationId xmlns:p14="http://schemas.microsoft.com/office/powerpoint/2010/main" val="2313969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001EB-E50D-D50C-1AB4-490121D879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D4FD26-2A8A-606E-C02F-C8A958E5743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71911A0-191D-EFB6-E875-A0A23D99F49D}"/>
              </a:ext>
            </a:extLst>
          </p:cNvPr>
          <p:cNvSpPr>
            <a:spLocks noGrp="1"/>
          </p:cNvSpPr>
          <p:nvPr>
            <p:ph type="body" idx="1"/>
          </p:nvPr>
        </p:nvSpPr>
        <p:spPr/>
        <p:txBody>
          <a:bodyPr/>
          <a:lstStyle/>
          <a:p>
            <a:r>
              <a:rPr lang="en-US"/>
              <a:t>For February meeting:</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Culture-building activities could include lots of different things: superlatives, yearbook, etc.</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Training: How to crush your legislator meetings</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We understand you might have to miss a meeting. You can easily catch up by watching the recording, reaching out to Abby or Julie, or visiting Abby's office hours. Abby will host office hours where you can ask questions, share ideas, and hang out to meet members of the TAF community. We will send out a link in a follow-up email.</a:t>
            </a:r>
          </a:p>
          <a:p>
            <a:endParaRPr lang="en-US"/>
          </a:p>
        </p:txBody>
      </p:sp>
    </p:spTree>
    <p:extLst>
      <p:ext uri="{BB962C8B-B14F-4D97-AF65-F5344CB8AC3E}">
        <p14:creationId xmlns:p14="http://schemas.microsoft.com/office/powerpoint/2010/main" val="1584042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1B127-9D43-B9DD-F58A-80CB92565A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091241-AF07-43C4-C5EA-463FDD40400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D7BC942-5185-11E8-4CF8-6699FA732B13}"/>
              </a:ext>
            </a:extLst>
          </p:cNvPr>
          <p:cNvSpPr>
            <a:spLocks noGrp="1"/>
          </p:cNvSpPr>
          <p:nvPr>
            <p:ph type="body" idx="1"/>
          </p:nvPr>
        </p:nvSpPr>
        <p:spPr/>
        <p:txBody>
          <a:bodyPr/>
          <a:lstStyle/>
          <a:p>
            <a:pPr marL="0" marR="0" lvl="2"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We will always make sure you have the information and resources you need to complete your activities.</a:t>
            </a:r>
          </a:p>
          <a:p>
            <a:pPr marL="0" marR="0" lvl="2" indent="0" algn="l" rtl="0">
              <a:lnSpc>
                <a:spcPct val="100000"/>
              </a:lnSpc>
              <a:spcBef>
                <a:spcPts val="0"/>
              </a:spcBef>
              <a:spcAft>
                <a:spcPts val="0"/>
              </a:spcAft>
              <a:buClr>
                <a:srgbClr val="000000"/>
              </a:buClr>
              <a:buSzPts val="1400"/>
              <a:buFont typeface="Arial"/>
              <a:buNone/>
            </a:pPr>
            <a:endParaRPr lang="en-US" sz="1200" b="0" i="0" u="none" strike="noStrike" cap="none">
              <a:solidFill>
                <a:schemeClr val="dk1"/>
              </a:solidFill>
              <a:latin typeface="Calibri"/>
              <a:ea typeface="Calibri"/>
              <a:cs typeface="Calibri"/>
              <a:sym typeface="Calibri"/>
            </a:endParaRPr>
          </a:p>
          <a:p>
            <a:pPr marL="0" marR="0" lvl="2"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We will always be available both during meetings and in-between to answer questions and provide feedback and help</a:t>
            </a:r>
          </a:p>
        </p:txBody>
      </p:sp>
    </p:spTree>
    <p:extLst>
      <p:ext uri="{BB962C8B-B14F-4D97-AF65-F5344CB8AC3E}">
        <p14:creationId xmlns:p14="http://schemas.microsoft.com/office/powerpoint/2010/main" val="2902865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E2A4C-96A0-4523-CC51-4112341B65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3F26BB-4913-B848-8A30-7A3DD16BC88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0D35FC2-FF83-E5AF-2A7D-EB04CFA7969B}"/>
              </a:ext>
            </a:extLst>
          </p:cNvPr>
          <p:cNvSpPr>
            <a:spLocks noGrp="1"/>
          </p:cNvSpPr>
          <p:nvPr>
            <p:ph type="body" idx="1"/>
          </p:nvPr>
        </p:nvSpPr>
        <p:spPr/>
        <p:txBody>
          <a:bodyPr/>
          <a:lstStyle/>
          <a:p>
            <a:pPr marL="0" marR="0" lvl="2"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Here’s a preview of our work. Meetings take time and effort. We’ll delve into the details of this process during our February meeting.</a:t>
            </a:r>
          </a:p>
          <a:p>
            <a:pPr marL="0" marR="0" lvl="2" indent="0" algn="l" rtl="0">
              <a:lnSpc>
                <a:spcPct val="100000"/>
              </a:lnSpc>
              <a:spcBef>
                <a:spcPts val="0"/>
              </a:spcBef>
              <a:spcAft>
                <a:spcPts val="0"/>
              </a:spcAft>
              <a:buClr>
                <a:srgbClr val="000000"/>
              </a:buClr>
              <a:buSzPts val="1400"/>
              <a:buFont typeface="Arial"/>
              <a:buNone/>
            </a:pPr>
            <a:endParaRPr lang="en-US" sz="1200" b="0" i="0" u="none" strike="noStrike" cap="none">
              <a:solidFill>
                <a:schemeClr val="dk1"/>
              </a:solidFill>
              <a:latin typeface="Calibri"/>
              <a:ea typeface="Calibri"/>
              <a:cs typeface="Calibri"/>
              <a:sym typeface="Calibri"/>
            </a:endParaRPr>
          </a:p>
          <a:p>
            <a:pPr marL="0" marR="0" lvl="2"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Request</a:t>
            </a:r>
          </a:p>
          <a:p>
            <a:pPr marL="171450" marR="0" lvl="3"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Verbal and written</a:t>
            </a:r>
          </a:p>
          <a:p>
            <a:pPr marL="171450" marR="0" lvl="3"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Be specific</a:t>
            </a:r>
          </a:p>
          <a:p>
            <a:pPr marL="171450" marR="0" lvl="3"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Be persistent with follow-up</a:t>
            </a:r>
          </a:p>
          <a:p>
            <a:pPr marL="171450" marR="0" lvl="3" indent="-171450" algn="l" rtl="0">
              <a:lnSpc>
                <a:spcPct val="100000"/>
              </a:lnSpc>
              <a:spcBef>
                <a:spcPts val="0"/>
              </a:spcBef>
              <a:spcAft>
                <a:spcPts val="0"/>
              </a:spcAft>
              <a:buClr>
                <a:schemeClr val="dk1"/>
              </a:buClr>
              <a:buSzPts val="1200"/>
              <a:buFont typeface="Arial"/>
              <a:buChar char="•"/>
            </a:pPr>
            <a:endParaRPr lang="en-US" sz="1200" b="0" i="0" u="none" strike="noStrike" cap="none">
              <a:solidFill>
                <a:schemeClr val="dk1"/>
              </a:solidFill>
              <a:latin typeface="Calibri"/>
              <a:ea typeface="Calibri"/>
              <a:cs typeface="Calibri"/>
              <a:sym typeface="Calibri"/>
            </a:endParaRPr>
          </a:p>
          <a:p>
            <a:pPr marL="0" marR="0" lvl="2"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Prepare</a:t>
            </a:r>
          </a:p>
          <a:p>
            <a:pPr marL="171450" marR="0" lvl="3"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The most important message is your story</a:t>
            </a:r>
          </a:p>
          <a:p>
            <a:pPr marL="171450" marR="0" lvl="3"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Know the issue(s)</a:t>
            </a:r>
          </a:p>
          <a:p>
            <a:pPr marL="171450" marR="0" lvl="4"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Review NAAF talking points</a:t>
            </a:r>
          </a:p>
          <a:p>
            <a:pPr marL="171450" marR="0" lvl="3"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Be ready for a quick change</a:t>
            </a:r>
          </a:p>
          <a:p>
            <a:pPr marL="171450" marR="0" lvl="3" indent="-171450" algn="l" rtl="0">
              <a:lnSpc>
                <a:spcPct val="100000"/>
              </a:lnSpc>
              <a:spcBef>
                <a:spcPts val="0"/>
              </a:spcBef>
              <a:spcAft>
                <a:spcPts val="0"/>
              </a:spcAft>
              <a:buClr>
                <a:schemeClr val="dk1"/>
              </a:buClr>
              <a:buSzPts val="1200"/>
              <a:buFont typeface="Arial"/>
              <a:buChar char="•"/>
            </a:pPr>
            <a:endParaRPr lang="en-US" sz="1200" b="0" i="0" u="none" strike="noStrike" cap="none">
              <a:solidFill>
                <a:schemeClr val="dk1"/>
              </a:solidFill>
              <a:latin typeface="Calibri"/>
              <a:ea typeface="Calibri"/>
              <a:cs typeface="Calibri"/>
              <a:sym typeface="Calibri"/>
            </a:endParaRPr>
          </a:p>
          <a:p>
            <a:pPr marL="0" marR="0" lvl="2"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Execute</a:t>
            </a:r>
          </a:p>
          <a:p>
            <a:pPr marL="171450" marR="0" lvl="3"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Arrive early</a:t>
            </a:r>
          </a:p>
          <a:p>
            <a:pPr marL="171450" marR="0" lvl="3"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Stay on message</a:t>
            </a:r>
          </a:p>
          <a:p>
            <a:pPr marL="171450" marR="0" lvl="3"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If you don’t have an answer…don’t worry!</a:t>
            </a:r>
          </a:p>
          <a:p>
            <a:pPr marL="171450" marR="0" lvl="3"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Make your ask…if there’s not an urgent issue, ask to touch base and keep the office informed on behavioral health issues</a:t>
            </a:r>
          </a:p>
          <a:p>
            <a:pPr marL="171450" marR="0" lvl="3"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Provide leave behind and content piece, if applicable</a:t>
            </a:r>
          </a:p>
          <a:p>
            <a:pPr marL="171450" marR="0" lvl="3"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Get a picture</a:t>
            </a:r>
          </a:p>
          <a:p>
            <a:pPr marL="171450" marR="0" lvl="3" indent="-171450" algn="l" rtl="0">
              <a:lnSpc>
                <a:spcPct val="100000"/>
              </a:lnSpc>
              <a:spcBef>
                <a:spcPts val="0"/>
              </a:spcBef>
              <a:spcAft>
                <a:spcPts val="0"/>
              </a:spcAft>
              <a:buClr>
                <a:schemeClr val="dk1"/>
              </a:buClr>
              <a:buSzPts val="1200"/>
              <a:buFont typeface="Arial"/>
              <a:buChar char="•"/>
            </a:pPr>
            <a:endParaRPr lang="en-US" sz="1200" b="0" i="0" u="none" strike="noStrike" cap="none">
              <a:solidFill>
                <a:schemeClr val="dk1"/>
              </a:solidFill>
              <a:latin typeface="Calibri"/>
              <a:ea typeface="Calibri"/>
              <a:cs typeface="Calibri"/>
              <a:sym typeface="Calibri"/>
            </a:endParaRPr>
          </a:p>
          <a:p>
            <a:pPr marL="0" marR="0" lvl="2"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Follow-up</a:t>
            </a:r>
          </a:p>
          <a:p>
            <a:pPr marL="171450" marR="0" lvl="3"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Personal thank-</a:t>
            </a:r>
            <a:r>
              <a:rPr lang="en-US" sz="1200" b="0" i="0" u="none" strike="noStrike" cap="none" err="1">
                <a:solidFill>
                  <a:schemeClr val="dk1"/>
                </a:solidFill>
                <a:latin typeface="Calibri"/>
                <a:ea typeface="Calibri"/>
                <a:cs typeface="Calibri"/>
                <a:sym typeface="Calibri"/>
              </a:rPr>
              <a:t>yous</a:t>
            </a:r>
            <a:r>
              <a:rPr lang="en-US" sz="1200" b="0" i="0" u="none" strike="noStrike" cap="none">
                <a:solidFill>
                  <a:schemeClr val="dk1"/>
                </a:solidFill>
                <a:latin typeface="Calibri"/>
                <a:ea typeface="Calibri"/>
                <a:cs typeface="Calibri"/>
                <a:sym typeface="Calibri"/>
              </a:rPr>
              <a:t> to member and staff</a:t>
            </a:r>
          </a:p>
          <a:p>
            <a:pPr marL="171450" marR="0" lvl="3"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Provide any follow-up information</a:t>
            </a:r>
          </a:p>
          <a:p>
            <a:pPr marL="171450" marR="0" lvl="3"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Report back to NAAF staff</a:t>
            </a:r>
          </a:p>
          <a:p>
            <a:pPr marL="171450" marR="0" lvl="3"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Post your picture on social and tag the legislator</a:t>
            </a:r>
          </a:p>
        </p:txBody>
      </p:sp>
    </p:spTree>
    <p:extLst>
      <p:ext uri="{BB962C8B-B14F-4D97-AF65-F5344CB8AC3E}">
        <p14:creationId xmlns:p14="http://schemas.microsoft.com/office/powerpoint/2010/main" val="1777344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9B6AD-D772-ABD5-9A0A-6C32340CC4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63C08A-9B04-6B80-269F-6AC7D46D772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63FA163-68E5-C1C1-D5B8-DC9B03E8A44E}"/>
              </a:ext>
            </a:extLst>
          </p:cNvPr>
          <p:cNvSpPr>
            <a:spLocks noGrp="1"/>
          </p:cNvSpPr>
          <p:nvPr>
            <p:ph type="body" idx="1"/>
          </p:nvPr>
        </p:nvSpPr>
        <p:spPr/>
        <p:txBody>
          <a:bodyPr/>
          <a:lstStyle/>
          <a:p>
            <a:pPr marL="0" marR="0" lvl="2" indent="0" algn="l" rtl="0">
              <a:lnSpc>
                <a:spcPct val="100000"/>
              </a:lnSpc>
              <a:spcBef>
                <a:spcPts val="0"/>
              </a:spcBef>
              <a:spcAft>
                <a:spcPts val="0"/>
              </a:spcAft>
              <a:buClr>
                <a:srgbClr val="000000"/>
              </a:buClr>
              <a:buSzPts val="1400"/>
              <a:buFontTx/>
              <a:buNone/>
            </a:pPr>
            <a:r>
              <a:rPr lang="en-US" sz="1200" b="0" i="0" u="none" strike="noStrike" cap="none">
                <a:solidFill>
                  <a:schemeClr val="dk1"/>
                </a:solidFill>
                <a:latin typeface="Calibri"/>
                <a:ea typeface="Calibri"/>
                <a:cs typeface="Calibri"/>
                <a:sym typeface="Calibri"/>
              </a:rPr>
              <a:t>SharePoint will have all of the relevant documents, trainings, and background information. If you need the information, it’ll be there.</a:t>
            </a:r>
            <a:endParaRPr lang="en-US"/>
          </a:p>
          <a:p>
            <a:pPr marL="0" marR="0" lvl="2" indent="0" algn="l" rtl="0">
              <a:lnSpc>
                <a:spcPct val="100000"/>
              </a:lnSpc>
              <a:spcBef>
                <a:spcPts val="0"/>
              </a:spcBef>
              <a:spcAft>
                <a:spcPts val="0"/>
              </a:spcAft>
              <a:buClr>
                <a:srgbClr val="000000"/>
              </a:buClr>
              <a:buSzPts val="1400"/>
              <a:buFont typeface="Arial"/>
              <a:buNone/>
            </a:pPr>
            <a:endParaRPr lang="en-US" sz="1200" b="0" i="0" u="none" strike="noStrike" cap="none">
              <a:solidFill>
                <a:schemeClr val="dk1"/>
              </a:solidFill>
              <a:latin typeface="Calibri"/>
              <a:ea typeface="Calibri"/>
              <a:cs typeface="Calibri"/>
              <a:sym typeface="Calibri"/>
            </a:endParaRPr>
          </a:p>
          <a:p>
            <a:pPr lvl="2" indent="0" algn="l">
              <a:buSzPts val="1400"/>
            </a:pPr>
            <a:endParaRPr lang="en-US">
              <a:solidFill>
                <a:schemeClr val="dk1"/>
              </a:solidFill>
              <a:latin typeface="Calibri"/>
              <a:ea typeface="Calibri"/>
              <a:cs typeface="Calibri"/>
            </a:endParaRPr>
          </a:p>
        </p:txBody>
      </p:sp>
    </p:spTree>
    <p:extLst>
      <p:ext uri="{BB962C8B-B14F-4D97-AF65-F5344CB8AC3E}">
        <p14:creationId xmlns:p14="http://schemas.microsoft.com/office/powerpoint/2010/main" val="104670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As we discussed during our welcome meeting in December.</a:t>
            </a:r>
          </a:p>
        </p:txBody>
      </p:sp>
    </p:spTree>
    <p:extLst>
      <p:ext uri="{BB962C8B-B14F-4D97-AF65-F5344CB8AC3E}">
        <p14:creationId xmlns:p14="http://schemas.microsoft.com/office/powerpoint/2010/main" val="4136583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We have a one-pager that will summarize all of this information:</a:t>
            </a:r>
          </a:p>
          <a:p>
            <a:endParaRPr lang="en-US"/>
          </a:p>
          <a:p>
            <a:r>
              <a:rPr lang="en-US"/>
              <a:t>Rules:</a:t>
            </a:r>
          </a:p>
          <a:p>
            <a:pPr>
              <a:lnSpc>
                <a:spcPct val="100000"/>
              </a:lnSpc>
              <a:spcBef>
                <a:spcPts val="0"/>
              </a:spcBef>
            </a:pPr>
            <a:r>
              <a:rPr lang="en-US"/>
              <a:t>Discuss your idea with Abby and Julie </a:t>
            </a:r>
            <a:r>
              <a:rPr lang="en-US" b="1" u="sng"/>
              <a:t>before</a:t>
            </a:r>
            <a:r>
              <a:rPr lang="en-US"/>
              <a:t> you begin</a:t>
            </a:r>
          </a:p>
          <a:p>
            <a:pPr marL="0" indent="0">
              <a:lnSpc>
                <a:spcPct val="100000"/>
              </a:lnSpc>
              <a:spcBef>
                <a:spcPts val="0"/>
              </a:spcBef>
              <a:buNone/>
            </a:pPr>
            <a:endParaRPr lang="en-US"/>
          </a:p>
          <a:p>
            <a:pPr>
              <a:lnSpc>
                <a:spcPct val="100000"/>
              </a:lnSpc>
              <a:spcBef>
                <a:spcPts val="0"/>
              </a:spcBef>
            </a:pPr>
            <a:r>
              <a:rPr lang="en-US" b="1"/>
              <a:t>Must-haves</a:t>
            </a:r>
            <a:r>
              <a:rPr lang="en-US"/>
              <a:t>:</a:t>
            </a:r>
          </a:p>
          <a:p>
            <a:pPr marL="0" indent="0">
              <a:lnSpc>
                <a:spcPct val="100000"/>
              </a:lnSpc>
              <a:spcBef>
                <a:spcPts val="0"/>
              </a:spcBef>
              <a:buNone/>
            </a:pPr>
            <a:endParaRPr lang="en-US" sz="1000"/>
          </a:p>
          <a:p>
            <a:pPr lvl="1">
              <a:lnSpc>
                <a:spcPct val="100000"/>
              </a:lnSpc>
              <a:spcBef>
                <a:spcPts val="0"/>
              </a:spcBef>
            </a:pPr>
            <a:r>
              <a:rPr lang="en-US"/>
              <a:t>Must be able to bring your piece to a meeting or share online</a:t>
            </a:r>
          </a:p>
          <a:p>
            <a:pPr marL="0" indent="0">
              <a:lnSpc>
                <a:spcPct val="100000"/>
              </a:lnSpc>
              <a:spcBef>
                <a:spcPts val="0"/>
              </a:spcBef>
              <a:buNone/>
            </a:pPr>
            <a:endParaRPr lang="en-US" sz="1400"/>
          </a:p>
          <a:p>
            <a:pPr lvl="1">
              <a:lnSpc>
                <a:spcPct val="100000"/>
              </a:lnSpc>
              <a:spcBef>
                <a:spcPts val="0"/>
              </a:spcBef>
            </a:pPr>
            <a:r>
              <a:rPr lang="en-US"/>
              <a:t>You can choose format, including pictures, video, drawings, etc.</a:t>
            </a:r>
          </a:p>
          <a:p>
            <a:pPr marL="0" indent="0">
              <a:lnSpc>
                <a:spcPct val="100000"/>
              </a:lnSpc>
              <a:spcBef>
                <a:spcPts val="0"/>
              </a:spcBef>
              <a:buNone/>
            </a:pPr>
            <a:endParaRPr lang="en-US" sz="1400"/>
          </a:p>
          <a:p>
            <a:pPr lvl="1">
              <a:lnSpc>
                <a:spcPct val="100000"/>
              </a:lnSpc>
              <a:spcBef>
                <a:spcPts val="0"/>
              </a:spcBef>
            </a:pPr>
            <a:r>
              <a:rPr lang="en-US"/>
              <a:t>Content should be appropriate for policymakers</a:t>
            </a:r>
          </a:p>
          <a:p>
            <a:pPr lvl="1">
              <a:lnSpc>
                <a:spcPct val="100000"/>
              </a:lnSpc>
              <a:spcBef>
                <a:spcPts val="0"/>
              </a:spcBef>
            </a:pPr>
            <a:endParaRPr lang="en-US"/>
          </a:p>
          <a:p>
            <a:pPr>
              <a:lnSpc>
                <a:spcPct val="100000"/>
              </a:lnSpc>
              <a:spcBef>
                <a:spcPts val="0"/>
              </a:spcBef>
            </a:pPr>
            <a:r>
              <a:rPr lang="en-US" b="1"/>
              <a:t>Cannot include </a:t>
            </a:r>
            <a:r>
              <a:rPr lang="en-US"/>
              <a:t>inappropriate or offensive language, imagery, or photos</a:t>
            </a:r>
          </a:p>
          <a:p>
            <a:pPr marL="0" indent="0">
              <a:lnSpc>
                <a:spcPct val="100000"/>
              </a:lnSpc>
              <a:spcBef>
                <a:spcPts val="0"/>
              </a:spcBef>
              <a:buNone/>
            </a:pPr>
            <a:endParaRPr lang="en-US" sz="1400"/>
          </a:p>
          <a:p>
            <a:endParaRPr lang="en-US"/>
          </a:p>
          <a:p>
            <a:r>
              <a:rPr lang="en-US"/>
              <a:t>Rewards:</a:t>
            </a:r>
          </a:p>
          <a:p>
            <a:pPr>
              <a:lnSpc>
                <a:spcPct val="100000"/>
              </a:lnSpc>
              <a:spcBef>
                <a:spcPts val="0"/>
              </a:spcBef>
            </a:pPr>
            <a:r>
              <a:rPr lang="en-US"/>
              <a:t>NAAF will include your piece in a </a:t>
            </a:r>
            <a:r>
              <a:rPr lang="en-US" b="1"/>
              <a:t>content library to inspire future Fellows</a:t>
            </a:r>
            <a:r>
              <a:rPr lang="en-US"/>
              <a:t> and share in marketing materials (as possible)</a:t>
            </a:r>
          </a:p>
          <a:p>
            <a:pPr marL="0" indent="0">
              <a:lnSpc>
                <a:spcPct val="100000"/>
              </a:lnSpc>
              <a:spcBef>
                <a:spcPts val="0"/>
              </a:spcBef>
              <a:buNone/>
            </a:pPr>
            <a:endParaRPr lang="en-US" sz="1100"/>
          </a:p>
          <a:p>
            <a:pPr>
              <a:lnSpc>
                <a:spcPct val="100000"/>
              </a:lnSpc>
              <a:spcBef>
                <a:spcPts val="0"/>
              </a:spcBef>
            </a:pPr>
            <a:r>
              <a:rPr lang="en-US"/>
              <a:t>Fellows will be asked to vote on the </a:t>
            </a:r>
            <a:r>
              <a:rPr lang="en-US" b="1"/>
              <a:t>most creative content piece</a:t>
            </a:r>
            <a:endParaRPr lang="en-US" b="1">
              <a:highlight>
                <a:srgbClr val="FFFF00"/>
              </a:highlight>
            </a:endParaRPr>
          </a:p>
          <a:p>
            <a:pPr marL="0" indent="0">
              <a:lnSpc>
                <a:spcPct val="100000"/>
              </a:lnSpc>
              <a:spcBef>
                <a:spcPts val="0"/>
              </a:spcBef>
              <a:buNone/>
            </a:pPr>
            <a:endParaRPr lang="en-US" sz="1100"/>
          </a:p>
          <a:p>
            <a:pPr>
              <a:lnSpc>
                <a:spcPct val="100000"/>
              </a:lnSpc>
              <a:spcBef>
                <a:spcPts val="0"/>
              </a:spcBef>
            </a:pPr>
            <a:r>
              <a:rPr lang="en-US"/>
              <a:t>2 winners receive </a:t>
            </a:r>
            <a:r>
              <a:rPr lang="en-US" b="1"/>
              <a:t>$50 gift card; </a:t>
            </a:r>
            <a:r>
              <a:rPr lang="en-US" b="0"/>
              <a:t>one under 15 and one 15 and older</a:t>
            </a:r>
          </a:p>
          <a:p>
            <a:pPr marL="0" indent="0">
              <a:lnSpc>
                <a:spcPct val="100000"/>
              </a:lnSpc>
              <a:spcBef>
                <a:spcPts val="0"/>
              </a:spcBef>
              <a:buNone/>
            </a:pPr>
            <a:endParaRPr lang="en-US" sz="1100"/>
          </a:p>
          <a:p>
            <a:pPr>
              <a:lnSpc>
                <a:spcPct val="100000"/>
              </a:lnSpc>
              <a:spcBef>
                <a:spcPts val="0"/>
              </a:spcBef>
            </a:pPr>
            <a:r>
              <a:rPr lang="en-US"/>
              <a:t>You will receive </a:t>
            </a:r>
            <a:r>
              <a:rPr lang="en-US" b="1"/>
              <a:t>special recognition</a:t>
            </a:r>
            <a:r>
              <a:rPr lang="en-US"/>
              <a:t> </a:t>
            </a:r>
            <a:r>
              <a:rPr lang="en-US" b="1"/>
              <a:t>from NAAF </a:t>
            </a:r>
            <a:r>
              <a:rPr lang="en-US"/>
              <a:t>at the end of the Fellowship</a:t>
            </a:r>
            <a:endParaRPr lang="en-US" sz="900"/>
          </a:p>
          <a:p>
            <a:endParaRPr lang="en-US"/>
          </a:p>
        </p:txBody>
      </p:sp>
    </p:spTree>
    <p:extLst>
      <p:ext uri="{BB962C8B-B14F-4D97-AF65-F5344CB8AC3E}">
        <p14:creationId xmlns:p14="http://schemas.microsoft.com/office/powerpoint/2010/main" val="895256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DDCA2-B87F-3F56-E94D-896437E318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B20AF-3C3E-0E09-1107-D488155835F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D332F9F-B72B-C7AC-C4F5-23457DEE511D}"/>
              </a:ext>
            </a:extLst>
          </p:cNvPr>
          <p:cNvSpPr>
            <a:spLocks noGrp="1"/>
          </p:cNvSpPr>
          <p:nvPr>
            <p:ph type="body" idx="1"/>
          </p:nvPr>
        </p:nvSpPr>
        <p:spPr/>
        <p:txBody>
          <a:bodyPr/>
          <a:lstStyle/>
          <a:p>
            <a:r>
              <a:rPr lang="en-US"/>
              <a:t>Must sign up by February meeting!</a:t>
            </a:r>
          </a:p>
        </p:txBody>
      </p:sp>
    </p:spTree>
    <p:extLst>
      <p:ext uri="{BB962C8B-B14F-4D97-AF65-F5344CB8AC3E}">
        <p14:creationId xmlns:p14="http://schemas.microsoft.com/office/powerpoint/2010/main" val="1464189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Include your ideas in the chat</a:t>
            </a:r>
          </a:p>
        </p:txBody>
      </p:sp>
    </p:spTree>
    <p:extLst>
      <p:ext uri="{BB962C8B-B14F-4D97-AF65-F5344CB8AC3E}">
        <p14:creationId xmlns:p14="http://schemas.microsoft.com/office/powerpoint/2010/main" val="2648292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2FC9B-4F74-1FB8-B4EF-9A6BB1871A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BDA714-1FBA-BD03-13A5-CD1927DB90C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3BC09E9-69B4-0CB0-CDA1-24BC0B517CB5}"/>
              </a:ext>
            </a:extLst>
          </p:cNvPr>
          <p:cNvSpPr>
            <a:spLocks noGrp="1"/>
          </p:cNvSpPr>
          <p:nvPr>
            <p:ph type="body" idx="1"/>
          </p:nvPr>
        </p:nvSpPr>
        <p:spPr/>
        <p:txBody>
          <a:bodyPr/>
          <a:lstStyle/>
          <a:p>
            <a:pPr marL="171450" indent="-171450" algn="l">
              <a:buChar char="•"/>
            </a:pPr>
            <a:r>
              <a:rPr lang="en-US">
                <a:solidFill>
                  <a:schemeClr val="dk1"/>
                </a:solidFill>
              </a:rPr>
              <a:t>This important legislation ensures that people with alopecia areata on Medicare can afford the wigs they medically need.</a:t>
            </a:r>
          </a:p>
          <a:p>
            <a:pPr marL="171450" indent="-171450" algn="l">
              <a:buChar char="•"/>
            </a:pPr>
            <a:endParaRPr lang="en-US">
              <a:solidFill>
                <a:schemeClr val="dk1"/>
              </a:solidFill>
            </a:endParaRPr>
          </a:p>
          <a:p>
            <a:pPr marL="171450" indent="-171450" algn="l">
              <a:buChar char="•"/>
            </a:pPr>
            <a:r>
              <a:rPr lang="en-US">
                <a:solidFill>
                  <a:schemeClr val="dk1"/>
                </a:solidFill>
              </a:rPr>
              <a:t>This is a critical step to improve the quality of life and advance well-being of people with alopecia areata.</a:t>
            </a:r>
            <a:endParaRPr lang="en-US"/>
          </a:p>
          <a:p>
            <a:pPr algn="l"/>
            <a:r>
              <a:rPr lang="en-US">
                <a:solidFill>
                  <a:schemeClr val="dk1"/>
                </a:solidFill>
              </a:rPr>
              <a:t> </a:t>
            </a:r>
            <a:endParaRPr lang="en-US"/>
          </a:p>
          <a:p>
            <a:pPr marL="171450" indent="-171450" algn="l">
              <a:buChar char="•"/>
            </a:pPr>
            <a:r>
              <a:rPr lang="en-US">
                <a:solidFill>
                  <a:schemeClr val="dk1"/>
                </a:solidFill>
              </a:rPr>
              <a:t> In a survey, nearly 90% of people with alopecia areata reported that wigs had a positive influence on their mental health.</a:t>
            </a:r>
            <a:endParaRPr lang="en-US"/>
          </a:p>
          <a:p>
            <a:pPr indent="0" algn="l"/>
            <a:r>
              <a:rPr lang="en-US">
                <a:solidFill>
                  <a:schemeClr val="dk1"/>
                </a:solidFill>
              </a:rPr>
              <a:t> </a:t>
            </a:r>
            <a:endParaRPr lang="en-US"/>
          </a:p>
          <a:p>
            <a:pPr marL="171450" indent="-171450" algn="l">
              <a:buChar char="•"/>
            </a:pPr>
            <a:r>
              <a:rPr lang="en-US">
                <a:solidFill>
                  <a:schemeClr val="dk1"/>
                </a:solidFill>
              </a:rPr>
              <a:t>15% to 20% of those surveyed had never worn a wig due to the unaffordable financial cost.</a:t>
            </a:r>
            <a:endParaRPr lang="en-US"/>
          </a:p>
          <a:p>
            <a:pPr indent="0" algn="l"/>
            <a:r>
              <a:rPr lang="en-US">
                <a:solidFill>
                  <a:schemeClr val="dk1"/>
                </a:solidFill>
              </a:rPr>
              <a:t> </a:t>
            </a:r>
            <a:endParaRPr lang="en-US"/>
          </a:p>
          <a:p>
            <a:pPr marL="171450" indent="-171450" algn="l">
              <a:buChar char="•"/>
            </a:pPr>
            <a:r>
              <a:rPr lang="en-US">
                <a:solidFill>
                  <a:schemeClr val="dk1"/>
                </a:solidFill>
              </a:rPr>
              <a:t>High-quality medical wigs can cost thousands of dollars, making them unaffordable for many patients, particularly individuals in the Medicare program. </a:t>
            </a:r>
            <a:endParaRPr lang="en-US"/>
          </a:p>
          <a:p>
            <a:pPr marL="171450" indent="-171450" algn="l">
              <a:buChar char="•"/>
            </a:pPr>
            <a:endParaRPr lang="en-US"/>
          </a:p>
          <a:p>
            <a:pPr marL="171450" indent="-171450" algn="l">
              <a:buChar char="•"/>
            </a:pPr>
            <a:r>
              <a:rPr lang="en-US"/>
              <a:t>This legislation will be introduced into the House and Senate soon.</a:t>
            </a:r>
          </a:p>
          <a:p>
            <a:pPr indent="0" algn="l"/>
            <a:br>
              <a:rPr lang="en-US"/>
            </a:br>
            <a:endParaRPr lang="en-US"/>
          </a:p>
          <a:p>
            <a:pPr marL="0" marR="0" lvl="2" indent="0" algn="l">
              <a:lnSpc>
                <a:spcPct val="100000"/>
              </a:lnSpc>
              <a:spcBef>
                <a:spcPts val="0"/>
              </a:spcBef>
              <a:spcAft>
                <a:spcPts val="0"/>
              </a:spcAft>
              <a:buSzPts val="1400"/>
              <a:buFont typeface="Arial"/>
              <a:buNone/>
            </a:pPr>
            <a:endParaRPr lang="en-US" sz="1200" b="0" i="0" u="none" strike="noStrike" cap="none">
              <a:solidFill>
                <a:schemeClr val="dk1"/>
              </a:solidFill>
              <a:latin typeface="Calibri"/>
              <a:ea typeface="Calibri"/>
              <a:cs typeface="Calibri"/>
            </a:endParaRPr>
          </a:p>
        </p:txBody>
      </p:sp>
    </p:spTree>
    <p:extLst>
      <p:ext uri="{BB962C8B-B14F-4D97-AF65-F5344CB8AC3E}">
        <p14:creationId xmlns:p14="http://schemas.microsoft.com/office/powerpoint/2010/main" val="1518353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7_Title Slide">
    <p:spTree>
      <p:nvGrpSpPr>
        <p:cNvPr id="1" name=""/>
        <p:cNvGrpSpPr/>
        <p:nvPr/>
      </p:nvGrpSpPr>
      <p:grpSpPr>
        <a:xfrm>
          <a:off x="0" y="0"/>
          <a:ext cx="0" cy="0"/>
          <a:chOff x="0" y="0"/>
          <a:chExt cx="0" cy="0"/>
        </a:xfrm>
      </p:grpSpPr>
      <p:sp>
        <p:nvSpPr>
          <p:cNvPr id="13"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4" name="Body Level One…"/>
          <p:cNvSpPr txBox="1">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xfrm>
            <a:off x="8463946" y="6224224"/>
            <a:ext cx="273654" cy="264253"/>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94" name="Title Text"/>
          <p:cNvSpPr txBox="1">
            <a:spLocks noGrp="1"/>
          </p:cNvSpPr>
          <p:nvPr>
            <p:ph type="title"/>
          </p:nvPr>
        </p:nvSpPr>
        <p:spPr>
          <a:prstGeom prst="rect">
            <a:avLst/>
          </a:prstGeom>
        </p:spPr>
        <p:txBody>
          <a:bodyPr/>
          <a:lstStyle/>
          <a:p>
            <a:r>
              <a:t>Title Text</a:t>
            </a:r>
          </a:p>
        </p:txBody>
      </p:sp>
      <p:sp>
        <p:nvSpPr>
          <p:cNvPr id="95" name="Slide Number"/>
          <p:cNvSpPr txBox="1">
            <a:spLocks noGrp="1"/>
          </p:cNvSpPr>
          <p:nvPr>
            <p:ph type="sldNum" sz="quarter" idx="2"/>
          </p:nvPr>
        </p:nvSpPr>
        <p:spPr>
          <a:xfrm>
            <a:off x="8463946" y="6224224"/>
            <a:ext cx="273654" cy="264253"/>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6_Title and Content">
    <p:spTree>
      <p:nvGrpSpPr>
        <p:cNvPr id="1" name=""/>
        <p:cNvGrpSpPr/>
        <p:nvPr/>
      </p:nvGrpSpPr>
      <p:grpSpPr>
        <a:xfrm>
          <a:off x="0" y="0"/>
          <a:ext cx="0" cy="0"/>
          <a:chOff x="0" y="0"/>
          <a:chExt cx="0" cy="0"/>
        </a:xfrm>
      </p:grpSpPr>
      <p:sp>
        <p:nvSpPr>
          <p:cNvPr id="116"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endParaRPr/>
          </a:p>
        </p:txBody>
      </p:sp>
      <p:sp>
        <p:nvSpPr>
          <p:cNvPr id="117" name="Rectangle 7"/>
          <p:cNvSpPr/>
          <p:nvPr/>
        </p:nvSpPr>
        <p:spPr>
          <a:xfrm>
            <a:off x="-2" y="6334316"/>
            <a:ext cx="12192005" cy="66000"/>
          </a:xfrm>
          <a:prstGeom prst="rect">
            <a:avLst/>
          </a:prstGeom>
          <a:solidFill>
            <a:schemeClr val="accent1"/>
          </a:solidFill>
          <a:ln w="12700">
            <a:miter lim="400000"/>
          </a:ln>
        </p:spPr>
        <p:txBody>
          <a:bodyPr lIns="45718" tIns="45718" rIns="45718" bIns="45718"/>
          <a:lstStyle/>
          <a:p>
            <a:endParaRPr/>
          </a:p>
        </p:txBody>
      </p:sp>
      <p:sp>
        <p:nvSpPr>
          <p:cNvPr id="118"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119" name="Flowchart: Connector 9"/>
          <p:cNvSpPr/>
          <p:nvPr/>
        </p:nvSpPr>
        <p:spPr>
          <a:xfrm>
            <a:off x="10534198" y="551901"/>
            <a:ext cx="2436095" cy="2232742"/>
          </a:xfrm>
          <a:prstGeom prst="ellipse">
            <a:avLst/>
          </a:prstGeom>
          <a:ln w="28575">
            <a:solidFill>
              <a:schemeClr val="accent3"/>
            </a:solidFill>
            <a:miter/>
          </a:ln>
        </p:spPr>
        <p:txBody>
          <a:bodyPr lIns="45718" tIns="45718" rIns="45718" bIns="45718" anchor="ctr"/>
          <a:lstStyle/>
          <a:p>
            <a:pPr algn="ctr">
              <a:defRPr>
                <a:solidFill>
                  <a:srgbClr val="FFFFFF"/>
                </a:solidFill>
              </a:defRPr>
            </a:pPr>
            <a:endParaRPr/>
          </a:p>
        </p:txBody>
      </p:sp>
      <p:sp>
        <p:nvSpPr>
          <p:cNvPr id="120" name="Title Text"/>
          <p:cNvSpPr txBox="1">
            <a:spLocks noGrp="1"/>
          </p:cNvSpPr>
          <p:nvPr>
            <p:ph type="title"/>
          </p:nvPr>
        </p:nvSpPr>
        <p:spPr>
          <a:prstGeom prst="rect">
            <a:avLst/>
          </a:prstGeom>
        </p:spPr>
        <p:txBody>
          <a:bodyPr anchor="ctr"/>
          <a:lstStyle/>
          <a:p>
            <a:r>
              <a:t>Title Text</a:t>
            </a:r>
          </a:p>
        </p:txBody>
      </p:sp>
      <p:sp>
        <p:nvSpPr>
          <p:cNvPr id="1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3"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D1231D7B-611A-F427-E1DC-D07E07CF0630}"/>
              </a:ext>
            </a:extLst>
          </p:cNvPr>
          <p:cNvPicPr>
            <a:picLocks noChangeAspect="1"/>
          </p:cNvPicPr>
          <p:nvPr userDrawn="1"/>
        </p:nvPicPr>
        <p:blipFill>
          <a:blip r:embed="rId2"/>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6_Section Header">
    <p:spTree>
      <p:nvGrpSpPr>
        <p:cNvPr id="1" name=""/>
        <p:cNvGrpSpPr/>
        <p:nvPr/>
      </p:nvGrpSpPr>
      <p:grpSpPr>
        <a:xfrm>
          <a:off x="0" y="0"/>
          <a:ext cx="0" cy="0"/>
          <a:chOff x="0" y="0"/>
          <a:chExt cx="0" cy="0"/>
        </a:xfrm>
      </p:grpSpPr>
      <p:sp>
        <p:nvSpPr>
          <p:cNvPr id="130"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endParaRPr/>
          </a:p>
        </p:txBody>
      </p:sp>
      <p:sp>
        <p:nvSpPr>
          <p:cNvPr id="131" name="Rectangle 7"/>
          <p:cNvSpPr/>
          <p:nvPr/>
        </p:nvSpPr>
        <p:spPr>
          <a:xfrm>
            <a:off x="-2" y="6334316"/>
            <a:ext cx="12192005" cy="66000"/>
          </a:xfrm>
          <a:prstGeom prst="rect">
            <a:avLst/>
          </a:prstGeom>
          <a:solidFill>
            <a:schemeClr val="accent1"/>
          </a:solidFill>
          <a:ln w="12700">
            <a:miter lim="400000"/>
          </a:ln>
        </p:spPr>
        <p:txBody>
          <a:bodyPr lIns="45718" tIns="45718" rIns="45718" bIns="45718"/>
          <a:lstStyle/>
          <a:p>
            <a:endParaRPr/>
          </a:p>
        </p:txBody>
      </p:sp>
      <p:sp>
        <p:nvSpPr>
          <p:cNvPr id="132"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133" name="Flowchart: Connector 9"/>
          <p:cNvSpPr/>
          <p:nvPr/>
        </p:nvSpPr>
        <p:spPr>
          <a:xfrm>
            <a:off x="10534198" y="551901"/>
            <a:ext cx="2436095" cy="2232742"/>
          </a:xfrm>
          <a:prstGeom prst="ellipse">
            <a:avLst/>
          </a:prstGeom>
          <a:ln w="28575">
            <a:solidFill>
              <a:schemeClr val="accent3"/>
            </a:solidFill>
            <a:miter/>
          </a:ln>
        </p:spPr>
        <p:txBody>
          <a:bodyPr lIns="45718" tIns="45718" rIns="45718" bIns="45718" anchor="ctr"/>
          <a:lstStyle/>
          <a:p>
            <a:pPr algn="ctr">
              <a:defRPr>
                <a:solidFill>
                  <a:srgbClr val="FFFFFF"/>
                </a:solidFill>
              </a:defRPr>
            </a:pPr>
            <a:endParaRPr/>
          </a:p>
        </p:txBody>
      </p:sp>
      <p:sp>
        <p:nvSpPr>
          <p:cNvPr id="134"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135"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98A99"/>
                </a:solidFill>
              </a:defRPr>
            </a:lvl1pPr>
            <a:lvl2pPr marL="0" indent="0">
              <a:buSzTx/>
              <a:buFontTx/>
              <a:buNone/>
              <a:defRPr sz="2400">
                <a:solidFill>
                  <a:srgbClr val="898A99"/>
                </a:solidFill>
              </a:defRPr>
            </a:lvl2pPr>
            <a:lvl3pPr marL="0" indent="0">
              <a:buSzTx/>
              <a:buFontTx/>
              <a:buNone/>
              <a:defRPr sz="2400">
                <a:solidFill>
                  <a:srgbClr val="898A99"/>
                </a:solidFill>
              </a:defRPr>
            </a:lvl3pPr>
            <a:lvl4pPr marL="0" indent="0">
              <a:buSzTx/>
              <a:buFontTx/>
              <a:buNone/>
              <a:defRPr sz="2400">
                <a:solidFill>
                  <a:srgbClr val="898A99"/>
                </a:solidFill>
              </a:defRPr>
            </a:lvl4pPr>
            <a:lvl5pPr marL="0" indent="0">
              <a:buSzTx/>
              <a:buFontTx/>
              <a:buNone/>
              <a:defRPr sz="2400">
                <a:solidFill>
                  <a:srgbClr val="898A99"/>
                </a:solidFill>
              </a:defRPr>
            </a:lvl5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9B44B574-D4B5-9D59-17CE-B67B78977EAE}"/>
              </a:ext>
            </a:extLst>
          </p:cNvPr>
          <p:cNvPicPr>
            <a:picLocks noChangeAspect="1"/>
          </p:cNvPicPr>
          <p:nvPr userDrawn="1"/>
        </p:nvPicPr>
        <p:blipFill>
          <a:blip r:embed="rId2"/>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6_Comparison">
    <p:spTree>
      <p:nvGrpSpPr>
        <p:cNvPr id="1" name=""/>
        <p:cNvGrpSpPr/>
        <p:nvPr/>
      </p:nvGrpSpPr>
      <p:grpSpPr>
        <a:xfrm>
          <a:off x="0" y="0"/>
          <a:ext cx="0" cy="0"/>
          <a:chOff x="0" y="0"/>
          <a:chExt cx="0" cy="0"/>
        </a:xfrm>
      </p:grpSpPr>
      <p:sp>
        <p:nvSpPr>
          <p:cNvPr id="158"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endParaRPr/>
          </a:p>
        </p:txBody>
      </p:sp>
      <p:sp>
        <p:nvSpPr>
          <p:cNvPr id="159" name="Rectangle 7"/>
          <p:cNvSpPr/>
          <p:nvPr/>
        </p:nvSpPr>
        <p:spPr>
          <a:xfrm>
            <a:off x="-2" y="6334316"/>
            <a:ext cx="12192005" cy="66000"/>
          </a:xfrm>
          <a:prstGeom prst="rect">
            <a:avLst/>
          </a:prstGeom>
          <a:solidFill>
            <a:schemeClr val="accent1"/>
          </a:solidFill>
          <a:ln w="12700">
            <a:miter lim="400000"/>
          </a:ln>
        </p:spPr>
        <p:txBody>
          <a:bodyPr lIns="45718" tIns="45718" rIns="45718" bIns="45718"/>
          <a:lstStyle/>
          <a:p>
            <a:endParaRPr/>
          </a:p>
        </p:txBody>
      </p:sp>
      <p:sp>
        <p:nvSpPr>
          <p:cNvPr id="160"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161" name="Flowchart: Connector 9"/>
          <p:cNvSpPr/>
          <p:nvPr/>
        </p:nvSpPr>
        <p:spPr>
          <a:xfrm>
            <a:off x="10534198" y="551901"/>
            <a:ext cx="2436095" cy="2232742"/>
          </a:xfrm>
          <a:prstGeom prst="ellipse">
            <a:avLst/>
          </a:prstGeom>
          <a:ln w="28575">
            <a:solidFill>
              <a:schemeClr val="accent3"/>
            </a:solidFill>
            <a:miter/>
          </a:ln>
        </p:spPr>
        <p:txBody>
          <a:bodyPr lIns="45718" tIns="45718" rIns="45718" bIns="45718" anchor="ctr"/>
          <a:lstStyle/>
          <a:p>
            <a:pPr algn="ctr">
              <a:defRPr>
                <a:solidFill>
                  <a:srgbClr val="FFFFFF"/>
                </a:solidFill>
              </a:defRPr>
            </a:pPr>
            <a:endParaRPr/>
          </a:p>
        </p:txBody>
      </p:sp>
      <p:sp>
        <p:nvSpPr>
          <p:cNvPr id="162" name="Title Text"/>
          <p:cNvSpPr txBox="1">
            <a:spLocks noGrp="1"/>
          </p:cNvSpPr>
          <p:nvPr>
            <p:ph type="title"/>
          </p:nvPr>
        </p:nvSpPr>
        <p:spPr>
          <a:xfrm>
            <a:off x="839787" y="365125"/>
            <a:ext cx="10515601" cy="1325563"/>
          </a:xfrm>
          <a:prstGeom prst="rect">
            <a:avLst/>
          </a:prstGeom>
        </p:spPr>
        <p:txBody>
          <a:bodyPr anchor="ctr"/>
          <a:lstStyle/>
          <a:p>
            <a:r>
              <a:t>Title Text</a:t>
            </a:r>
          </a:p>
        </p:txBody>
      </p:sp>
      <p:sp>
        <p:nvSpPr>
          <p:cNvPr id="163"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64" name="Text Placeholder 4"/>
          <p:cNvSpPr>
            <a:spLocks noGrp="1"/>
          </p:cNvSpPr>
          <p:nvPr>
            <p:ph type="body" sz="quarter" idx="21"/>
          </p:nvPr>
        </p:nvSpPr>
        <p:spPr>
          <a:xfrm>
            <a:off x="6172200" y="1681163"/>
            <a:ext cx="5183188" cy="823914"/>
          </a:xfrm>
          <a:prstGeom prst="rect">
            <a:avLst/>
          </a:prstGeom>
        </p:spPr>
        <p:txBody>
          <a:bodyPr anchor="b"/>
          <a:lstStyle/>
          <a:p>
            <a:endParaRPr/>
          </a:p>
        </p:txBody>
      </p:sp>
      <p:sp>
        <p:nvSpPr>
          <p:cNvPr id="166"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65FD1E9F-349F-13A6-BF42-4CCA89B75E97}"/>
              </a:ext>
            </a:extLst>
          </p:cNvPr>
          <p:cNvPicPr>
            <a:picLocks noChangeAspect="1"/>
          </p:cNvPicPr>
          <p:nvPr userDrawn="1"/>
        </p:nvPicPr>
        <p:blipFill>
          <a:blip r:embed="rId2"/>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6_Title Only">
    <p:spTree>
      <p:nvGrpSpPr>
        <p:cNvPr id="1" name=""/>
        <p:cNvGrpSpPr/>
        <p:nvPr/>
      </p:nvGrpSpPr>
      <p:grpSpPr>
        <a:xfrm>
          <a:off x="0" y="0"/>
          <a:ext cx="0" cy="0"/>
          <a:chOff x="0" y="0"/>
          <a:chExt cx="0" cy="0"/>
        </a:xfrm>
      </p:grpSpPr>
      <p:sp>
        <p:nvSpPr>
          <p:cNvPr id="173"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endParaRPr/>
          </a:p>
        </p:txBody>
      </p:sp>
      <p:sp>
        <p:nvSpPr>
          <p:cNvPr id="174" name="Rectangle 7"/>
          <p:cNvSpPr/>
          <p:nvPr/>
        </p:nvSpPr>
        <p:spPr>
          <a:xfrm>
            <a:off x="-2" y="6334316"/>
            <a:ext cx="12192005" cy="66000"/>
          </a:xfrm>
          <a:prstGeom prst="rect">
            <a:avLst/>
          </a:prstGeom>
          <a:solidFill>
            <a:schemeClr val="accent1"/>
          </a:solidFill>
          <a:ln w="12700">
            <a:miter lim="400000"/>
          </a:ln>
        </p:spPr>
        <p:txBody>
          <a:bodyPr lIns="45718" tIns="45718" rIns="45718" bIns="45718"/>
          <a:lstStyle/>
          <a:p>
            <a:endParaRPr/>
          </a:p>
        </p:txBody>
      </p:sp>
      <p:sp>
        <p:nvSpPr>
          <p:cNvPr id="175"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176" name="Flowchart: Connector 9"/>
          <p:cNvSpPr/>
          <p:nvPr/>
        </p:nvSpPr>
        <p:spPr>
          <a:xfrm>
            <a:off x="10534198" y="551901"/>
            <a:ext cx="2436095" cy="2232742"/>
          </a:xfrm>
          <a:prstGeom prst="ellipse">
            <a:avLst/>
          </a:prstGeom>
          <a:ln w="28575">
            <a:solidFill>
              <a:schemeClr val="accent3"/>
            </a:solidFill>
            <a:miter/>
          </a:ln>
        </p:spPr>
        <p:txBody>
          <a:bodyPr lIns="45718" tIns="45718" rIns="45718" bIns="45718" anchor="ctr"/>
          <a:lstStyle/>
          <a:p>
            <a:pPr algn="ctr">
              <a:defRPr>
                <a:solidFill>
                  <a:srgbClr val="FFFFFF"/>
                </a:solidFill>
              </a:defRPr>
            </a:pPr>
            <a:endParaRPr/>
          </a:p>
        </p:txBody>
      </p:sp>
      <p:sp>
        <p:nvSpPr>
          <p:cNvPr id="177" name="Title Text"/>
          <p:cNvSpPr txBox="1">
            <a:spLocks noGrp="1"/>
          </p:cNvSpPr>
          <p:nvPr>
            <p:ph type="title"/>
          </p:nvPr>
        </p:nvSpPr>
        <p:spPr>
          <a:prstGeom prst="rect">
            <a:avLst/>
          </a:prstGeom>
        </p:spPr>
        <p:txBody>
          <a:bodyPr anchor="ctr"/>
          <a:lstStyle/>
          <a:p>
            <a:r>
              <a:t>Title Text</a:t>
            </a:r>
          </a:p>
        </p:txBody>
      </p:sp>
      <p:sp>
        <p:nvSpPr>
          <p:cNvPr id="179"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B170AD34-B729-0B6F-E473-4BCC7FB83BFD}"/>
              </a:ext>
            </a:extLst>
          </p:cNvPr>
          <p:cNvPicPr>
            <a:picLocks noChangeAspect="1"/>
          </p:cNvPicPr>
          <p:nvPr userDrawn="1"/>
        </p:nvPicPr>
        <p:blipFill>
          <a:blip r:embed="rId2"/>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6_Blank">
    <p:spTree>
      <p:nvGrpSpPr>
        <p:cNvPr id="1" name=""/>
        <p:cNvGrpSpPr/>
        <p:nvPr/>
      </p:nvGrpSpPr>
      <p:grpSpPr>
        <a:xfrm>
          <a:off x="0" y="0"/>
          <a:ext cx="0" cy="0"/>
          <a:chOff x="0" y="0"/>
          <a:chExt cx="0" cy="0"/>
        </a:xfrm>
      </p:grpSpPr>
      <p:sp>
        <p:nvSpPr>
          <p:cNvPr id="186"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endParaRPr/>
          </a:p>
        </p:txBody>
      </p:sp>
      <p:sp>
        <p:nvSpPr>
          <p:cNvPr id="187" name="Rectangle 7"/>
          <p:cNvSpPr/>
          <p:nvPr/>
        </p:nvSpPr>
        <p:spPr>
          <a:xfrm>
            <a:off x="-2" y="6334316"/>
            <a:ext cx="12192005" cy="66000"/>
          </a:xfrm>
          <a:prstGeom prst="rect">
            <a:avLst/>
          </a:prstGeom>
          <a:solidFill>
            <a:schemeClr val="accent1"/>
          </a:solidFill>
          <a:ln w="12700">
            <a:miter lim="400000"/>
          </a:ln>
        </p:spPr>
        <p:txBody>
          <a:bodyPr lIns="45718" tIns="45718" rIns="45718" bIns="45718"/>
          <a:lstStyle/>
          <a:p>
            <a:endParaRPr/>
          </a:p>
        </p:txBody>
      </p:sp>
      <p:sp>
        <p:nvSpPr>
          <p:cNvPr id="188"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189" name="Flowchart: Connector 9"/>
          <p:cNvSpPr/>
          <p:nvPr/>
        </p:nvSpPr>
        <p:spPr>
          <a:xfrm>
            <a:off x="10534198" y="551901"/>
            <a:ext cx="2436095" cy="2232742"/>
          </a:xfrm>
          <a:prstGeom prst="ellipse">
            <a:avLst/>
          </a:prstGeom>
          <a:ln w="28575">
            <a:solidFill>
              <a:schemeClr val="accent3"/>
            </a:solidFill>
            <a:miter/>
          </a:ln>
        </p:spPr>
        <p:txBody>
          <a:bodyPr lIns="45718" tIns="45718" rIns="45718" bIns="45718" anchor="ctr"/>
          <a:lstStyle/>
          <a:p>
            <a:pPr algn="ctr">
              <a:defRPr>
                <a:solidFill>
                  <a:srgbClr val="FFFFFF"/>
                </a:solidFill>
              </a:defRPr>
            </a:pPr>
            <a:endParaRPr/>
          </a:p>
        </p:txBody>
      </p:sp>
      <p:sp>
        <p:nvSpPr>
          <p:cNvPr id="191"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FD9A0893-ADFC-6C22-630E-F15C4AFACCEF}"/>
              </a:ext>
            </a:extLst>
          </p:cNvPr>
          <p:cNvPicPr>
            <a:picLocks noChangeAspect="1"/>
          </p:cNvPicPr>
          <p:nvPr userDrawn="1"/>
        </p:nvPicPr>
        <p:blipFill>
          <a:blip r:embed="rId2"/>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6_Content with Caption">
    <p:spTree>
      <p:nvGrpSpPr>
        <p:cNvPr id="1" name=""/>
        <p:cNvGrpSpPr/>
        <p:nvPr/>
      </p:nvGrpSpPr>
      <p:grpSpPr>
        <a:xfrm>
          <a:off x="0" y="0"/>
          <a:ext cx="0" cy="0"/>
          <a:chOff x="0" y="0"/>
          <a:chExt cx="0" cy="0"/>
        </a:xfrm>
      </p:grpSpPr>
      <p:sp>
        <p:nvSpPr>
          <p:cNvPr id="198"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endParaRPr/>
          </a:p>
        </p:txBody>
      </p:sp>
      <p:sp>
        <p:nvSpPr>
          <p:cNvPr id="199" name="Rectangle 7"/>
          <p:cNvSpPr/>
          <p:nvPr/>
        </p:nvSpPr>
        <p:spPr>
          <a:xfrm>
            <a:off x="-2" y="6334316"/>
            <a:ext cx="12192005" cy="66000"/>
          </a:xfrm>
          <a:prstGeom prst="rect">
            <a:avLst/>
          </a:prstGeom>
          <a:solidFill>
            <a:schemeClr val="accent1"/>
          </a:solidFill>
          <a:ln w="12700">
            <a:miter lim="400000"/>
          </a:ln>
        </p:spPr>
        <p:txBody>
          <a:bodyPr lIns="45718" tIns="45718" rIns="45718" bIns="45718"/>
          <a:lstStyle/>
          <a:p>
            <a:endParaRPr/>
          </a:p>
        </p:txBody>
      </p:sp>
      <p:sp>
        <p:nvSpPr>
          <p:cNvPr id="200"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201" name="Flowchart: Connector 9"/>
          <p:cNvSpPr/>
          <p:nvPr/>
        </p:nvSpPr>
        <p:spPr>
          <a:xfrm>
            <a:off x="10534198" y="551901"/>
            <a:ext cx="2436095" cy="2232742"/>
          </a:xfrm>
          <a:prstGeom prst="ellipse">
            <a:avLst/>
          </a:prstGeom>
          <a:ln w="28575">
            <a:solidFill>
              <a:schemeClr val="accent3"/>
            </a:solidFill>
            <a:miter/>
          </a:ln>
        </p:spPr>
        <p:txBody>
          <a:bodyPr lIns="45718" tIns="45718" rIns="45718" bIns="45718" anchor="ctr"/>
          <a:lstStyle/>
          <a:p>
            <a:pPr algn="ctr">
              <a:defRPr>
                <a:solidFill>
                  <a:srgbClr val="FFFFFF"/>
                </a:solidFill>
              </a:defRPr>
            </a:pPr>
            <a:endParaRPr/>
          </a:p>
        </p:txBody>
      </p:sp>
      <p:sp>
        <p:nvSpPr>
          <p:cNvPr id="20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203" name="Body Level One…"/>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204" name="Text Placeholder 3"/>
          <p:cNvSpPr>
            <a:spLocks noGrp="1"/>
          </p:cNvSpPr>
          <p:nvPr>
            <p:ph type="body" sz="quarter" idx="21"/>
          </p:nvPr>
        </p:nvSpPr>
        <p:spPr>
          <a:xfrm>
            <a:off x="839786" y="2057400"/>
            <a:ext cx="3932241" cy="3811588"/>
          </a:xfrm>
          <a:prstGeom prst="rect">
            <a:avLst/>
          </a:prstGeom>
        </p:spPr>
        <p:txBody>
          <a:bodyPr/>
          <a:lstStyle/>
          <a:p>
            <a:endParaRPr/>
          </a:p>
        </p:txBody>
      </p:sp>
      <p:sp>
        <p:nvSpPr>
          <p:cNvPr id="206"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5D26CCB1-0270-8ADE-36B9-6284FDD0CCE0}"/>
              </a:ext>
            </a:extLst>
          </p:cNvPr>
          <p:cNvPicPr>
            <a:picLocks noChangeAspect="1"/>
          </p:cNvPicPr>
          <p:nvPr userDrawn="1"/>
        </p:nvPicPr>
        <p:blipFill>
          <a:blip r:embed="rId2"/>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6_Picture with Caption">
    <p:spTree>
      <p:nvGrpSpPr>
        <p:cNvPr id="1" name=""/>
        <p:cNvGrpSpPr/>
        <p:nvPr/>
      </p:nvGrpSpPr>
      <p:grpSpPr>
        <a:xfrm>
          <a:off x="0" y="0"/>
          <a:ext cx="0" cy="0"/>
          <a:chOff x="0" y="0"/>
          <a:chExt cx="0" cy="0"/>
        </a:xfrm>
      </p:grpSpPr>
      <p:sp>
        <p:nvSpPr>
          <p:cNvPr id="213"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endParaRPr/>
          </a:p>
        </p:txBody>
      </p:sp>
      <p:sp>
        <p:nvSpPr>
          <p:cNvPr id="214" name="Rectangle 7"/>
          <p:cNvSpPr/>
          <p:nvPr/>
        </p:nvSpPr>
        <p:spPr>
          <a:xfrm>
            <a:off x="-2" y="6334316"/>
            <a:ext cx="12192005" cy="66000"/>
          </a:xfrm>
          <a:prstGeom prst="rect">
            <a:avLst/>
          </a:prstGeom>
          <a:solidFill>
            <a:schemeClr val="accent1"/>
          </a:solidFill>
          <a:ln w="12700">
            <a:miter lim="400000"/>
          </a:ln>
        </p:spPr>
        <p:txBody>
          <a:bodyPr lIns="45718" tIns="45718" rIns="45718" bIns="45718"/>
          <a:lstStyle/>
          <a:p>
            <a:endParaRPr/>
          </a:p>
        </p:txBody>
      </p:sp>
      <p:sp>
        <p:nvSpPr>
          <p:cNvPr id="215"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216" name="Flowchart: Connector 9"/>
          <p:cNvSpPr/>
          <p:nvPr/>
        </p:nvSpPr>
        <p:spPr>
          <a:xfrm>
            <a:off x="10534198" y="551901"/>
            <a:ext cx="2436095" cy="2232742"/>
          </a:xfrm>
          <a:prstGeom prst="ellipse">
            <a:avLst/>
          </a:prstGeom>
          <a:ln w="28575">
            <a:solidFill>
              <a:schemeClr val="accent3"/>
            </a:solidFill>
            <a:miter/>
          </a:ln>
        </p:spPr>
        <p:txBody>
          <a:bodyPr lIns="45718" tIns="45718" rIns="45718" bIns="45718" anchor="ctr"/>
          <a:lstStyle/>
          <a:p>
            <a:pPr algn="ctr">
              <a:defRPr>
                <a:solidFill>
                  <a:srgbClr val="FFFFFF"/>
                </a:solidFill>
              </a:defRPr>
            </a:pPr>
            <a:endParaRPr/>
          </a:p>
        </p:txBody>
      </p:sp>
      <p:sp>
        <p:nvSpPr>
          <p:cNvPr id="217"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218" name="Picture Placeholder 2"/>
          <p:cNvSpPr>
            <a:spLocks noGrp="1"/>
          </p:cNvSpPr>
          <p:nvPr>
            <p:ph type="pic" sz="half" idx="21"/>
          </p:nvPr>
        </p:nvSpPr>
        <p:spPr>
          <a:xfrm>
            <a:off x="5183187" y="987425"/>
            <a:ext cx="6172202" cy="4873625"/>
          </a:xfrm>
          <a:prstGeom prst="rect">
            <a:avLst/>
          </a:prstGeom>
        </p:spPr>
        <p:txBody>
          <a:bodyPr lIns="91439" tIns="45719" rIns="91439" bIns="45719">
            <a:noAutofit/>
          </a:bodyPr>
          <a:lstStyle/>
          <a:p>
            <a:endParaRPr/>
          </a:p>
        </p:txBody>
      </p:sp>
      <p:sp>
        <p:nvSpPr>
          <p:cNvPr id="219"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221"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C7EE9ED9-8156-757C-3E25-F16B87F0C935}"/>
              </a:ext>
            </a:extLst>
          </p:cNvPr>
          <p:cNvPicPr>
            <a:picLocks noChangeAspect="1"/>
          </p:cNvPicPr>
          <p:nvPr userDrawn="1"/>
        </p:nvPicPr>
        <p:blipFill>
          <a:blip r:embed="rId2"/>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5_Section Header">
    <p:bg>
      <p:bgPr>
        <a:gradFill flip="none" rotWithShape="1">
          <a:gsLst>
            <a:gs pos="0">
              <a:schemeClr val="accent2"/>
            </a:gs>
            <a:gs pos="64000">
              <a:srgbClr val="182863"/>
            </a:gs>
            <a:gs pos="100000">
              <a:srgbClr val="3F5DD0"/>
            </a:gs>
          </a:gsLst>
          <a:lin ang="16200000" scaled="0"/>
        </a:gradFill>
        <a:effectLst/>
      </p:bgPr>
    </p:bg>
    <p:spTree>
      <p:nvGrpSpPr>
        <p:cNvPr id="1" name=""/>
        <p:cNvGrpSpPr/>
        <p:nvPr/>
      </p:nvGrpSpPr>
      <p:grpSpPr>
        <a:xfrm>
          <a:off x="0" y="0"/>
          <a:ext cx="0" cy="0"/>
          <a:chOff x="0" y="0"/>
          <a:chExt cx="0" cy="0"/>
        </a:xfrm>
      </p:grpSpPr>
      <p:sp>
        <p:nvSpPr>
          <p:cNvPr id="252"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endParaRPr/>
          </a:p>
        </p:txBody>
      </p:sp>
      <p:sp>
        <p:nvSpPr>
          <p:cNvPr id="253" name="Rectangle 7"/>
          <p:cNvSpPr/>
          <p:nvPr/>
        </p:nvSpPr>
        <p:spPr>
          <a:xfrm>
            <a:off x="-2" y="6334316"/>
            <a:ext cx="12192005" cy="66000"/>
          </a:xfrm>
          <a:prstGeom prst="rect">
            <a:avLst/>
          </a:prstGeom>
          <a:solidFill>
            <a:schemeClr val="accent3"/>
          </a:solidFill>
          <a:ln w="12700">
            <a:miter lim="400000"/>
          </a:ln>
        </p:spPr>
        <p:txBody>
          <a:bodyPr lIns="45718" tIns="45718" rIns="45718" bIns="45718"/>
          <a:lstStyle/>
          <a:p>
            <a:endParaRPr/>
          </a:p>
        </p:txBody>
      </p:sp>
      <p:sp>
        <p:nvSpPr>
          <p:cNvPr id="254"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255"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98A99"/>
                </a:solidFill>
              </a:defRPr>
            </a:lvl1pPr>
            <a:lvl2pPr marL="0" indent="0">
              <a:buSzTx/>
              <a:buFontTx/>
              <a:buNone/>
              <a:defRPr sz="2400">
                <a:solidFill>
                  <a:srgbClr val="898A99"/>
                </a:solidFill>
              </a:defRPr>
            </a:lvl2pPr>
            <a:lvl3pPr marL="0" indent="0">
              <a:buSzTx/>
              <a:buFontTx/>
              <a:buNone/>
              <a:defRPr sz="2400">
                <a:solidFill>
                  <a:srgbClr val="898A99"/>
                </a:solidFill>
              </a:defRPr>
            </a:lvl3pPr>
            <a:lvl4pPr marL="0" indent="0">
              <a:buSzTx/>
              <a:buFontTx/>
              <a:buNone/>
              <a:defRPr sz="2400">
                <a:solidFill>
                  <a:srgbClr val="898A99"/>
                </a:solidFill>
              </a:defRPr>
            </a:lvl4pPr>
            <a:lvl5pPr marL="0" indent="0">
              <a:buSzTx/>
              <a:buFontTx/>
              <a:buNone/>
              <a:defRPr sz="2400">
                <a:solidFill>
                  <a:srgbClr val="898A99"/>
                </a:solidFill>
              </a:defRPr>
            </a:lvl5pPr>
          </a:lstStyle>
          <a:p>
            <a:r>
              <a:t>Body Level One</a:t>
            </a:r>
          </a:p>
          <a:p>
            <a:pPr lvl="1"/>
            <a:r>
              <a:t>Body Level Two</a:t>
            </a:r>
          </a:p>
          <a:p>
            <a:pPr lvl="2"/>
            <a:r>
              <a:t>Body Level Three</a:t>
            </a:r>
          </a:p>
          <a:p>
            <a:pPr lvl="3"/>
            <a:r>
              <a:t>Body Level Four</a:t>
            </a:r>
          </a:p>
          <a:p>
            <a:pPr lvl="4"/>
            <a:r>
              <a:t>Body Level Five</a:t>
            </a:r>
          </a:p>
        </p:txBody>
      </p:sp>
      <p:sp>
        <p:nvSpPr>
          <p:cNvPr id="257"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White.png" descr="NAAF-TMLogo-White.png">
            <a:extLst>
              <a:ext uri="{FF2B5EF4-FFF2-40B4-BE49-F238E27FC236}">
                <a16:creationId xmlns:a16="http://schemas.microsoft.com/office/drawing/2014/main" id="{A2E12269-A422-7667-F123-6C5AB3BE190C}"/>
              </a:ext>
            </a:extLst>
          </p:cNvPr>
          <p:cNvPicPr>
            <a:picLocks noChangeAspect="1"/>
          </p:cNvPicPr>
          <p:nvPr userDrawn="1"/>
        </p:nvPicPr>
        <p:blipFill>
          <a:blip r:embed="rId2"/>
          <a:stretch>
            <a:fillRect/>
          </a:stretch>
        </p:blipFill>
        <p:spPr>
          <a:xfrm>
            <a:off x="10352833" y="5529655"/>
            <a:ext cx="1603986" cy="625274"/>
          </a:xfrm>
          <a:prstGeom prst="rect">
            <a:avLst/>
          </a:prstGeom>
          <a:ln w="12700">
            <a:miter lim="400000"/>
          </a:ln>
        </p:spPr>
      </p:pic>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5_Two Content">
    <p:bg>
      <p:bgPr>
        <a:gradFill flip="none" rotWithShape="1">
          <a:gsLst>
            <a:gs pos="0">
              <a:schemeClr val="accent2"/>
            </a:gs>
            <a:gs pos="64000">
              <a:srgbClr val="182863"/>
            </a:gs>
            <a:gs pos="100000">
              <a:srgbClr val="3F5DD0"/>
            </a:gs>
          </a:gsLst>
          <a:lin ang="16200000" scaled="0"/>
        </a:gradFill>
        <a:effectLst/>
      </p:bgPr>
    </p:bg>
    <p:spTree>
      <p:nvGrpSpPr>
        <p:cNvPr id="1" name=""/>
        <p:cNvGrpSpPr/>
        <p:nvPr/>
      </p:nvGrpSpPr>
      <p:grpSpPr>
        <a:xfrm>
          <a:off x="0" y="0"/>
          <a:ext cx="0" cy="0"/>
          <a:chOff x="0" y="0"/>
          <a:chExt cx="0" cy="0"/>
        </a:xfrm>
      </p:grpSpPr>
      <p:sp>
        <p:nvSpPr>
          <p:cNvPr id="264"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endParaRPr/>
          </a:p>
        </p:txBody>
      </p:sp>
      <p:sp>
        <p:nvSpPr>
          <p:cNvPr id="265" name="Rectangle 7"/>
          <p:cNvSpPr/>
          <p:nvPr/>
        </p:nvSpPr>
        <p:spPr>
          <a:xfrm>
            <a:off x="-2" y="6334316"/>
            <a:ext cx="12192005" cy="66000"/>
          </a:xfrm>
          <a:prstGeom prst="rect">
            <a:avLst/>
          </a:prstGeom>
          <a:solidFill>
            <a:schemeClr val="accent3"/>
          </a:solidFill>
          <a:ln w="12700">
            <a:miter lim="400000"/>
          </a:ln>
        </p:spPr>
        <p:txBody>
          <a:bodyPr lIns="45718" tIns="45718" rIns="45718" bIns="45718"/>
          <a:lstStyle/>
          <a:p>
            <a:endParaRPr/>
          </a:p>
        </p:txBody>
      </p:sp>
      <p:sp>
        <p:nvSpPr>
          <p:cNvPr id="266" name="Title Text"/>
          <p:cNvSpPr txBox="1">
            <a:spLocks noGrp="1"/>
          </p:cNvSpPr>
          <p:nvPr>
            <p:ph type="title"/>
          </p:nvPr>
        </p:nvSpPr>
        <p:spPr>
          <a:prstGeom prst="rect">
            <a:avLst/>
          </a:prstGeom>
        </p:spPr>
        <p:txBody>
          <a:bodyPr anchor="ctr"/>
          <a:lstStyle/>
          <a:p>
            <a:r>
              <a:t>Title Text</a:t>
            </a:r>
          </a:p>
        </p:txBody>
      </p:sp>
      <p:sp>
        <p:nvSpPr>
          <p:cNvPr id="267"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9"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White.png" descr="NAAF-TMLogo-White.png">
            <a:extLst>
              <a:ext uri="{FF2B5EF4-FFF2-40B4-BE49-F238E27FC236}">
                <a16:creationId xmlns:a16="http://schemas.microsoft.com/office/drawing/2014/main" id="{96FFF56F-3B7B-C239-23A6-34A17A52A066}"/>
              </a:ext>
            </a:extLst>
          </p:cNvPr>
          <p:cNvPicPr>
            <a:picLocks noChangeAspect="1"/>
          </p:cNvPicPr>
          <p:nvPr userDrawn="1"/>
        </p:nvPicPr>
        <p:blipFill>
          <a:blip r:embed="rId2"/>
          <a:stretch>
            <a:fillRect/>
          </a:stretch>
        </p:blipFill>
        <p:spPr>
          <a:xfrm>
            <a:off x="10352833" y="5529655"/>
            <a:ext cx="1603986" cy="625274"/>
          </a:xfrm>
          <a:prstGeom prst="rect">
            <a:avLst/>
          </a:prstGeom>
          <a:ln w="12700">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7_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prstGeom prst="rect">
            <a:avLst/>
          </a:prstGeom>
        </p:spPr>
        <p:txBody>
          <a:bodyPr/>
          <a:lstStyle/>
          <a:p>
            <a:r>
              <a:t>Title Text</a:t>
            </a:r>
          </a:p>
        </p:txBody>
      </p:sp>
      <p:sp>
        <p:nvSpPr>
          <p:cNvPr id="2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5_Comparison">
    <p:bg>
      <p:bgPr>
        <a:gradFill flip="none" rotWithShape="1">
          <a:gsLst>
            <a:gs pos="0">
              <a:schemeClr val="accent2"/>
            </a:gs>
            <a:gs pos="64000">
              <a:srgbClr val="182863"/>
            </a:gs>
            <a:gs pos="100000">
              <a:srgbClr val="3F5DD0"/>
            </a:gs>
          </a:gsLst>
          <a:lin ang="16200000" scaled="0"/>
        </a:gradFill>
        <a:effectLst/>
      </p:bgPr>
    </p:bg>
    <p:spTree>
      <p:nvGrpSpPr>
        <p:cNvPr id="1" name=""/>
        <p:cNvGrpSpPr/>
        <p:nvPr/>
      </p:nvGrpSpPr>
      <p:grpSpPr>
        <a:xfrm>
          <a:off x="0" y="0"/>
          <a:ext cx="0" cy="0"/>
          <a:chOff x="0" y="0"/>
          <a:chExt cx="0" cy="0"/>
        </a:xfrm>
      </p:grpSpPr>
      <p:sp>
        <p:nvSpPr>
          <p:cNvPr id="276"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endParaRPr/>
          </a:p>
        </p:txBody>
      </p:sp>
      <p:sp>
        <p:nvSpPr>
          <p:cNvPr id="277" name="Rectangle 7"/>
          <p:cNvSpPr/>
          <p:nvPr/>
        </p:nvSpPr>
        <p:spPr>
          <a:xfrm>
            <a:off x="-2" y="6334316"/>
            <a:ext cx="12192005" cy="66000"/>
          </a:xfrm>
          <a:prstGeom prst="rect">
            <a:avLst/>
          </a:prstGeom>
          <a:solidFill>
            <a:schemeClr val="accent3"/>
          </a:solidFill>
          <a:ln w="12700">
            <a:miter lim="400000"/>
          </a:ln>
        </p:spPr>
        <p:txBody>
          <a:bodyPr lIns="45718" tIns="45718" rIns="45718" bIns="45718"/>
          <a:lstStyle/>
          <a:p>
            <a:endParaRPr/>
          </a:p>
        </p:txBody>
      </p:sp>
      <p:sp>
        <p:nvSpPr>
          <p:cNvPr id="278" name="Title Text"/>
          <p:cNvSpPr txBox="1">
            <a:spLocks noGrp="1"/>
          </p:cNvSpPr>
          <p:nvPr>
            <p:ph type="title"/>
          </p:nvPr>
        </p:nvSpPr>
        <p:spPr>
          <a:xfrm>
            <a:off x="839787" y="365125"/>
            <a:ext cx="10515601" cy="1325563"/>
          </a:xfrm>
          <a:prstGeom prst="rect">
            <a:avLst/>
          </a:prstGeom>
        </p:spPr>
        <p:txBody>
          <a:bodyPr anchor="ctr"/>
          <a:lstStyle/>
          <a:p>
            <a:r>
              <a:t>Title Text</a:t>
            </a:r>
          </a:p>
        </p:txBody>
      </p:sp>
      <p:sp>
        <p:nvSpPr>
          <p:cNvPr id="279"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280" name="Text Placeholder 4"/>
          <p:cNvSpPr>
            <a:spLocks noGrp="1"/>
          </p:cNvSpPr>
          <p:nvPr>
            <p:ph type="body" sz="quarter" idx="21"/>
          </p:nvPr>
        </p:nvSpPr>
        <p:spPr>
          <a:xfrm>
            <a:off x="6172200" y="1681163"/>
            <a:ext cx="5183188" cy="823914"/>
          </a:xfrm>
          <a:prstGeom prst="rect">
            <a:avLst/>
          </a:prstGeom>
        </p:spPr>
        <p:txBody>
          <a:bodyPr anchor="b"/>
          <a:lstStyle/>
          <a:p>
            <a:endParaRPr/>
          </a:p>
        </p:txBody>
      </p:sp>
      <p:sp>
        <p:nvSpPr>
          <p:cNvPr id="282"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White.png" descr="NAAF-TMLogo-White.png">
            <a:extLst>
              <a:ext uri="{FF2B5EF4-FFF2-40B4-BE49-F238E27FC236}">
                <a16:creationId xmlns:a16="http://schemas.microsoft.com/office/drawing/2014/main" id="{9BE4813C-D8B7-81DD-03C5-BD8DD7153658}"/>
              </a:ext>
            </a:extLst>
          </p:cNvPr>
          <p:cNvPicPr>
            <a:picLocks noChangeAspect="1"/>
          </p:cNvPicPr>
          <p:nvPr userDrawn="1"/>
        </p:nvPicPr>
        <p:blipFill>
          <a:blip r:embed="rId2"/>
          <a:stretch>
            <a:fillRect/>
          </a:stretch>
        </p:blipFill>
        <p:spPr>
          <a:xfrm>
            <a:off x="10352833" y="5529655"/>
            <a:ext cx="1603986" cy="625274"/>
          </a:xfrm>
          <a:prstGeom prst="rect">
            <a:avLst/>
          </a:prstGeom>
          <a:ln w="12700">
            <a:miter lim="400000"/>
          </a:ln>
        </p:spPr>
      </p:pic>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5_Title Only">
    <p:bg>
      <p:bgPr>
        <a:gradFill flip="none" rotWithShape="1">
          <a:gsLst>
            <a:gs pos="0">
              <a:schemeClr val="accent2"/>
            </a:gs>
            <a:gs pos="64000">
              <a:srgbClr val="182863"/>
            </a:gs>
            <a:gs pos="100000">
              <a:srgbClr val="3F5DD0"/>
            </a:gs>
          </a:gsLst>
          <a:lin ang="16200000" scaled="0"/>
        </a:gradFill>
        <a:effectLst/>
      </p:bgPr>
    </p:bg>
    <p:spTree>
      <p:nvGrpSpPr>
        <p:cNvPr id="1" name=""/>
        <p:cNvGrpSpPr/>
        <p:nvPr/>
      </p:nvGrpSpPr>
      <p:grpSpPr>
        <a:xfrm>
          <a:off x="0" y="0"/>
          <a:ext cx="0" cy="0"/>
          <a:chOff x="0" y="0"/>
          <a:chExt cx="0" cy="0"/>
        </a:xfrm>
      </p:grpSpPr>
      <p:sp>
        <p:nvSpPr>
          <p:cNvPr id="289"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endParaRPr/>
          </a:p>
        </p:txBody>
      </p:sp>
      <p:sp>
        <p:nvSpPr>
          <p:cNvPr id="290" name="Rectangle 7"/>
          <p:cNvSpPr/>
          <p:nvPr/>
        </p:nvSpPr>
        <p:spPr>
          <a:xfrm>
            <a:off x="-2" y="6334316"/>
            <a:ext cx="12192005" cy="66000"/>
          </a:xfrm>
          <a:prstGeom prst="rect">
            <a:avLst/>
          </a:prstGeom>
          <a:solidFill>
            <a:schemeClr val="accent3"/>
          </a:solidFill>
          <a:ln w="12700">
            <a:miter lim="400000"/>
          </a:ln>
        </p:spPr>
        <p:txBody>
          <a:bodyPr lIns="45718" tIns="45718" rIns="45718" bIns="45718"/>
          <a:lstStyle/>
          <a:p>
            <a:endParaRPr/>
          </a:p>
        </p:txBody>
      </p:sp>
      <p:sp>
        <p:nvSpPr>
          <p:cNvPr id="291" name="Title Text"/>
          <p:cNvSpPr txBox="1">
            <a:spLocks noGrp="1"/>
          </p:cNvSpPr>
          <p:nvPr>
            <p:ph type="title"/>
          </p:nvPr>
        </p:nvSpPr>
        <p:spPr>
          <a:prstGeom prst="rect">
            <a:avLst/>
          </a:prstGeom>
        </p:spPr>
        <p:txBody>
          <a:bodyPr anchor="ctr"/>
          <a:lstStyle/>
          <a:p>
            <a:r>
              <a:t>Title Text</a:t>
            </a:r>
          </a:p>
        </p:txBody>
      </p:sp>
      <p:sp>
        <p:nvSpPr>
          <p:cNvPr id="293"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White.png" descr="NAAF-TMLogo-White.png">
            <a:extLst>
              <a:ext uri="{FF2B5EF4-FFF2-40B4-BE49-F238E27FC236}">
                <a16:creationId xmlns:a16="http://schemas.microsoft.com/office/drawing/2014/main" id="{C5B33993-2604-2D79-AF75-A9DDF36BAA20}"/>
              </a:ext>
            </a:extLst>
          </p:cNvPr>
          <p:cNvPicPr>
            <a:picLocks noChangeAspect="1"/>
          </p:cNvPicPr>
          <p:nvPr userDrawn="1"/>
        </p:nvPicPr>
        <p:blipFill>
          <a:blip r:embed="rId2"/>
          <a:stretch>
            <a:fillRect/>
          </a:stretch>
        </p:blipFill>
        <p:spPr>
          <a:xfrm>
            <a:off x="10352833" y="5529655"/>
            <a:ext cx="1603986" cy="625274"/>
          </a:xfrm>
          <a:prstGeom prst="rect">
            <a:avLst/>
          </a:prstGeom>
          <a:ln w="12700">
            <a:miter lim="400000"/>
          </a:ln>
        </p:spPr>
      </p:pic>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5_Blank">
    <p:bg>
      <p:bgPr>
        <a:gradFill flip="none" rotWithShape="1">
          <a:gsLst>
            <a:gs pos="0">
              <a:schemeClr val="accent2"/>
            </a:gs>
            <a:gs pos="64000">
              <a:srgbClr val="182863"/>
            </a:gs>
            <a:gs pos="100000">
              <a:srgbClr val="3F5DD0"/>
            </a:gs>
          </a:gsLst>
          <a:lin ang="16200000" scaled="0"/>
        </a:gradFill>
        <a:effectLst/>
      </p:bgPr>
    </p:bg>
    <p:spTree>
      <p:nvGrpSpPr>
        <p:cNvPr id="1" name=""/>
        <p:cNvGrpSpPr/>
        <p:nvPr/>
      </p:nvGrpSpPr>
      <p:grpSpPr>
        <a:xfrm>
          <a:off x="0" y="0"/>
          <a:ext cx="0" cy="0"/>
          <a:chOff x="0" y="0"/>
          <a:chExt cx="0" cy="0"/>
        </a:xfrm>
      </p:grpSpPr>
      <p:sp>
        <p:nvSpPr>
          <p:cNvPr id="300"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endParaRPr/>
          </a:p>
        </p:txBody>
      </p:sp>
      <p:sp>
        <p:nvSpPr>
          <p:cNvPr id="301" name="Rectangle 7"/>
          <p:cNvSpPr/>
          <p:nvPr/>
        </p:nvSpPr>
        <p:spPr>
          <a:xfrm>
            <a:off x="-2" y="6334316"/>
            <a:ext cx="12192005" cy="66000"/>
          </a:xfrm>
          <a:prstGeom prst="rect">
            <a:avLst/>
          </a:prstGeom>
          <a:solidFill>
            <a:schemeClr val="accent3"/>
          </a:solidFill>
          <a:ln w="12700">
            <a:miter lim="400000"/>
          </a:ln>
        </p:spPr>
        <p:txBody>
          <a:bodyPr lIns="45718" tIns="45718" rIns="45718" bIns="45718"/>
          <a:lstStyle/>
          <a:p>
            <a:endParaRPr/>
          </a:p>
        </p:txBody>
      </p:sp>
      <p:sp>
        <p:nvSpPr>
          <p:cNvPr id="303"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White.png" descr="NAAF-TMLogo-White.png">
            <a:extLst>
              <a:ext uri="{FF2B5EF4-FFF2-40B4-BE49-F238E27FC236}">
                <a16:creationId xmlns:a16="http://schemas.microsoft.com/office/drawing/2014/main" id="{0C4EF03F-8659-558D-06BA-EB759CB5CEE0}"/>
              </a:ext>
            </a:extLst>
          </p:cNvPr>
          <p:cNvPicPr>
            <a:picLocks noChangeAspect="1"/>
          </p:cNvPicPr>
          <p:nvPr userDrawn="1"/>
        </p:nvPicPr>
        <p:blipFill>
          <a:blip r:embed="rId2"/>
          <a:stretch>
            <a:fillRect/>
          </a:stretch>
        </p:blipFill>
        <p:spPr>
          <a:xfrm>
            <a:off x="10352833" y="5529655"/>
            <a:ext cx="1603986" cy="625274"/>
          </a:xfrm>
          <a:prstGeom prst="rect">
            <a:avLst/>
          </a:prstGeom>
          <a:ln w="12700">
            <a:miter lim="400000"/>
          </a:ln>
        </p:spPr>
      </p:pic>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5_Content with Caption">
    <p:bg>
      <p:bgPr>
        <a:gradFill flip="none" rotWithShape="1">
          <a:gsLst>
            <a:gs pos="0">
              <a:schemeClr val="accent2"/>
            </a:gs>
            <a:gs pos="64000">
              <a:srgbClr val="182863"/>
            </a:gs>
            <a:gs pos="100000">
              <a:srgbClr val="3F5DD0"/>
            </a:gs>
          </a:gsLst>
          <a:lin ang="16200000" scaled="0"/>
        </a:gradFill>
        <a:effectLst/>
      </p:bgPr>
    </p:bg>
    <p:spTree>
      <p:nvGrpSpPr>
        <p:cNvPr id="1" name=""/>
        <p:cNvGrpSpPr/>
        <p:nvPr/>
      </p:nvGrpSpPr>
      <p:grpSpPr>
        <a:xfrm>
          <a:off x="0" y="0"/>
          <a:ext cx="0" cy="0"/>
          <a:chOff x="0" y="0"/>
          <a:chExt cx="0" cy="0"/>
        </a:xfrm>
      </p:grpSpPr>
      <p:sp>
        <p:nvSpPr>
          <p:cNvPr id="310"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endParaRPr/>
          </a:p>
        </p:txBody>
      </p:sp>
      <p:sp>
        <p:nvSpPr>
          <p:cNvPr id="311" name="Rectangle 7"/>
          <p:cNvSpPr/>
          <p:nvPr/>
        </p:nvSpPr>
        <p:spPr>
          <a:xfrm>
            <a:off x="-2" y="6334316"/>
            <a:ext cx="12192005" cy="66000"/>
          </a:xfrm>
          <a:prstGeom prst="rect">
            <a:avLst/>
          </a:prstGeom>
          <a:solidFill>
            <a:schemeClr val="accent3"/>
          </a:solidFill>
          <a:ln w="12700">
            <a:miter lim="400000"/>
          </a:ln>
        </p:spPr>
        <p:txBody>
          <a:bodyPr lIns="45718" tIns="45718" rIns="45718" bIns="45718"/>
          <a:lstStyle/>
          <a:p>
            <a:endParaRPr/>
          </a:p>
        </p:txBody>
      </p:sp>
      <p:sp>
        <p:nvSpPr>
          <p:cNvPr id="31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313" name="Body Level One…"/>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314" name="Text Placeholder 3"/>
          <p:cNvSpPr>
            <a:spLocks noGrp="1"/>
          </p:cNvSpPr>
          <p:nvPr>
            <p:ph type="body" sz="quarter" idx="21"/>
          </p:nvPr>
        </p:nvSpPr>
        <p:spPr>
          <a:xfrm>
            <a:off x="839786" y="2057400"/>
            <a:ext cx="3932241" cy="3811588"/>
          </a:xfrm>
          <a:prstGeom prst="rect">
            <a:avLst/>
          </a:prstGeom>
        </p:spPr>
        <p:txBody>
          <a:bodyPr/>
          <a:lstStyle/>
          <a:p>
            <a:endParaRPr/>
          </a:p>
        </p:txBody>
      </p:sp>
      <p:sp>
        <p:nvSpPr>
          <p:cNvPr id="316"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White.png" descr="NAAF-TMLogo-White.png">
            <a:extLst>
              <a:ext uri="{FF2B5EF4-FFF2-40B4-BE49-F238E27FC236}">
                <a16:creationId xmlns:a16="http://schemas.microsoft.com/office/drawing/2014/main" id="{B8742E16-C127-AB08-D6F7-FEFCC07096A6}"/>
              </a:ext>
            </a:extLst>
          </p:cNvPr>
          <p:cNvPicPr>
            <a:picLocks noChangeAspect="1"/>
          </p:cNvPicPr>
          <p:nvPr userDrawn="1"/>
        </p:nvPicPr>
        <p:blipFill>
          <a:blip r:embed="rId2"/>
          <a:stretch>
            <a:fillRect/>
          </a:stretch>
        </p:blipFill>
        <p:spPr>
          <a:xfrm>
            <a:off x="10352833" y="5529655"/>
            <a:ext cx="1603986" cy="625274"/>
          </a:xfrm>
          <a:prstGeom prst="rect">
            <a:avLst/>
          </a:prstGeom>
          <a:ln w="12700">
            <a:miter lim="400000"/>
          </a:ln>
        </p:spPr>
      </p:pic>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5_Picture with Caption">
    <p:bg>
      <p:bgPr>
        <a:gradFill flip="none" rotWithShape="1">
          <a:gsLst>
            <a:gs pos="0">
              <a:schemeClr val="accent2"/>
            </a:gs>
            <a:gs pos="64000">
              <a:srgbClr val="182863"/>
            </a:gs>
            <a:gs pos="100000">
              <a:srgbClr val="3F5DD0"/>
            </a:gs>
          </a:gsLst>
          <a:lin ang="16200000" scaled="0"/>
        </a:gradFill>
        <a:effectLst/>
      </p:bgPr>
    </p:bg>
    <p:spTree>
      <p:nvGrpSpPr>
        <p:cNvPr id="1" name=""/>
        <p:cNvGrpSpPr/>
        <p:nvPr/>
      </p:nvGrpSpPr>
      <p:grpSpPr>
        <a:xfrm>
          <a:off x="0" y="0"/>
          <a:ext cx="0" cy="0"/>
          <a:chOff x="0" y="0"/>
          <a:chExt cx="0" cy="0"/>
        </a:xfrm>
      </p:grpSpPr>
      <p:sp>
        <p:nvSpPr>
          <p:cNvPr id="323"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endParaRPr/>
          </a:p>
        </p:txBody>
      </p:sp>
      <p:sp>
        <p:nvSpPr>
          <p:cNvPr id="324" name="Rectangle 7"/>
          <p:cNvSpPr/>
          <p:nvPr/>
        </p:nvSpPr>
        <p:spPr>
          <a:xfrm>
            <a:off x="-2" y="6334316"/>
            <a:ext cx="12192005" cy="66000"/>
          </a:xfrm>
          <a:prstGeom prst="rect">
            <a:avLst/>
          </a:prstGeom>
          <a:solidFill>
            <a:schemeClr val="accent3"/>
          </a:solidFill>
          <a:ln w="12700">
            <a:miter lim="400000"/>
          </a:ln>
        </p:spPr>
        <p:txBody>
          <a:bodyPr lIns="45718" tIns="45718" rIns="45718" bIns="45718"/>
          <a:lstStyle/>
          <a:p>
            <a:endParaRPr/>
          </a:p>
        </p:txBody>
      </p:sp>
      <p:sp>
        <p:nvSpPr>
          <p:cNvPr id="325"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326" name="Picture Placeholder 2"/>
          <p:cNvSpPr>
            <a:spLocks noGrp="1"/>
          </p:cNvSpPr>
          <p:nvPr>
            <p:ph type="pic" sz="half" idx="21"/>
          </p:nvPr>
        </p:nvSpPr>
        <p:spPr>
          <a:xfrm>
            <a:off x="5183187" y="987425"/>
            <a:ext cx="6172202" cy="4873625"/>
          </a:xfrm>
          <a:prstGeom prst="rect">
            <a:avLst/>
          </a:prstGeom>
        </p:spPr>
        <p:txBody>
          <a:bodyPr lIns="91439" tIns="45719" rIns="91439" bIns="45719">
            <a:noAutofit/>
          </a:bodyPr>
          <a:lstStyle/>
          <a:p>
            <a:endParaRPr/>
          </a:p>
        </p:txBody>
      </p:sp>
      <p:sp>
        <p:nvSpPr>
          <p:cNvPr id="327"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329"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White.png" descr="NAAF-TMLogo-White.png">
            <a:extLst>
              <a:ext uri="{FF2B5EF4-FFF2-40B4-BE49-F238E27FC236}">
                <a16:creationId xmlns:a16="http://schemas.microsoft.com/office/drawing/2014/main" id="{AB2FD3CE-B9A6-5A35-D80D-4F9E2C18FEDE}"/>
              </a:ext>
            </a:extLst>
          </p:cNvPr>
          <p:cNvPicPr>
            <a:picLocks noChangeAspect="1"/>
          </p:cNvPicPr>
          <p:nvPr userDrawn="1"/>
        </p:nvPicPr>
        <p:blipFill>
          <a:blip r:embed="rId2"/>
          <a:stretch>
            <a:fillRect/>
          </a:stretch>
        </p:blipFill>
        <p:spPr>
          <a:xfrm>
            <a:off x="10352833" y="5529655"/>
            <a:ext cx="1603986" cy="625274"/>
          </a:xfrm>
          <a:prstGeom prst="rect">
            <a:avLst/>
          </a:prstGeom>
          <a:ln w="12700">
            <a:miter lim="400000"/>
          </a:ln>
        </p:spPr>
      </p:pic>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4_Title Slide">
    <p:spTree>
      <p:nvGrpSpPr>
        <p:cNvPr id="1" name=""/>
        <p:cNvGrpSpPr/>
        <p:nvPr/>
      </p:nvGrpSpPr>
      <p:grpSpPr>
        <a:xfrm>
          <a:off x="0" y="0"/>
          <a:ext cx="0" cy="0"/>
          <a:chOff x="0" y="0"/>
          <a:chExt cx="0" cy="0"/>
        </a:xfrm>
      </p:grpSpPr>
      <p:sp>
        <p:nvSpPr>
          <p:cNvPr id="336"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endParaRPr/>
          </a:p>
        </p:txBody>
      </p:sp>
      <p:sp>
        <p:nvSpPr>
          <p:cNvPr id="337" name="Rectangle 7"/>
          <p:cNvSpPr/>
          <p:nvPr/>
        </p:nvSpPr>
        <p:spPr>
          <a:xfrm>
            <a:off x="-2" y="6334316"/>
            <a:ext cx="12192005" cy="66000"/>
          </a:xfrm>
          <a:prstGeom prst="rect">
            <a:avLst/>
          </a:prstGeom>
          <a:solidFill>
            <a:schemeClr val="accent1"/>
          </a:solidFill>
          <a:ln w="12700">
            <a:miter lim="400000"/>
          </a:ln>
        </p:spPr>
        <p:txBody>
          <a:bodyPr lIns="45718" tIns="45718" rIns="45718" bIns="45718"/>
          <a:lstStyle/>
          <a:p>
            <a:endParaRPr/>
          </a:p>
        </p:txBody>
      </p:sp>
      <p:pic>
        <p:nvPicPr>
          <p:cNvPr id="338" name="Picture 2" descr="Picture 2"/>
          <p:cNvPicPr>
            <a:picLocks noChangeAspect="1"/>
          </p:cNvPicPr>
          <p:nvPr/>
        </p:nvPicPr>
        <p:blipFill>
          <a:blip r:embed="rId2"/>
          <a:stretch>
            <a:fillRect/>
          </a:stretch>
        </p:blipFill>
        <p:spPr>
          <a:xfrm>
            <a:off x="347037" y="175214"/>
            <a:ext cx="2739958" cy="2625692"/>
          </a:xfrm>
          <a:prstGeom prst="rect">
            <a:avLst/>
          </a:prstGeom>
          <a:ln w="12700">
            <a:miter lim="400000"/>
          </a:ln>
        </p:spPr>
      </p:pic>
      <p:sp>
        <p:nvSpPr>
          <p:cNvPr id="339"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340" name="Body Level One…"/>
          <p:cNvSpPr txBox="1">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pic>
        <p:nvPicPr>
          <p:cNvPr id="341" name="NAAF-TMLogo-Green (1).png" descr="NAAF-TMLogo-Green (1).png"/>
          <p:cNvPicPr>
            <a:picLocks noChangeAspect="1"/>
          </p:cNvPicPr>
          <p:nvPr/>
        </p:nvPicPr>
        <p:blipFill>
          <a:blip r:embed="rId3"/>
          <a:stretch>
            <a:fillRect/>
          </a:stretch>
        </p:blipFill>
        <p:spPr>
          <a:xfrm>
            <a:off x="9630295" y="5252018"/>
            <a:ext cx="2266889" cy="883690"/>
          </a:xfrm>
          <a:prstGeom prst="rect">
            <a:avLst/>
          </a:prstGeom>
          <a:ln w="12700">
            <a:miter lim="400000"/>
          </a:ln>
        </p:spPr>
      </p:pic>
      <p:sp>
        <p:nvSpPr>
          <p:cNvPr id="342" name="Slide Number"/>
          <p:cNvSpPr txBox="1">
            <a:spLocks noGrp="1"/>
          </p:cNvSpPr>
          <p:nvPr>
            <p:ph type="sldNum" sz="quarter" idx="2"/>
          </p:nvPr>
        </p:nvSpPr>
        <p:spPr>
          <a:xfrm>
            <a:off x="8463946" y="6224224"/>
            <a:ext cx="273654" cy="264253"/>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4_Section Header">
    <p:spTree>
      <p:nvGrpSpPr>
        <p:cNvPr id="1" name=""/>
        <p:cNvGrpSpPr/>
        <p:nvPr/>
      </p:nvGrpSpPr>
      <p:grpSpPr>
        <a:xfrm>
          <a:off x="0" y="0"/>
          <a:ext cx="0" cy="0"/>
          <a:chOff x="0" y="0"/>
          <a:chExt cx="0" cy="0"/>
        </a:xfrm>
      </p:grpSpPr>
      <p:sp>
        <p:nvSpPr>
          <p:cNvPr id="362"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endParaRPr/>
          </a:p>
        </p:txBody>
      </p:sp>
      <p:sp>
        <p:nvSpPr>
          <p:cNvPr id="363" name="Rectangle 7"/>
          <p:cNvSpPr/>
          <p:nvPr/>
        </p:nvSpPr>
        <p:spPr>
          <a:xfrm>
            <a:off x="-2" y="6334316"/>
            <a:ext cx="12192005" cy="66000"/>
          </a:xfrm>
          <a:prstGeom prst="rect">
            <a:avLst/>
          </a:prstGeom>
          <a:solidFill>
            <a:schemeClr val="accent1"/>
          </a:solidFill>
          <a:ln w="12700">
            <a:miter lim="400000"/>
          </a:ln>
        </p:spPr>
        <p:txBody>
          <a:bodyPr lIns="45718" tIns="45718" rIns="45718" bIns="45718"/>
          <a:lstStyle/>
          <a:p>
            <a:endParaRPr/>
          </a:p>
        </p:txBody>
      </p:sp>
      <p:pic>
        <p:nvPicPr>
          <p:cNvPr id="364" name="Picture 2" descr="Picture 2"/>
          <p:cNvPicPr>
            <a:picLocks noChangeAspect="1"/>
          </p:cNvPicPr>
          <p:nvPr/>
        </p:nvPicPr>
        <p:blipFill>
          <a:blip r:embed="rId2"/>
          <a:stretch>
            <a:fillRect/>
          </a:stretch>
        </p:blipFill>
        <p:spPr>
          <a:xfrm>
            <a:off x="347037" y="175214"/>
            <a:ext cx="2739958" cy="2625692"/>
          </a:xfrm>
          <a:prstGeom prst="rect">
            <a:avLst/>
          </a:prstGeom>
          <a:ln w="12700">
            <a:miter lim="400000"/>
          </a:ln>
        </p:spPr>
      </p:pic>
      <p:sp>
        <p:nvSpPr>
          <p:cNvPr id="365"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66"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98A99"/>
                </a:solidFill>
              </a:defRPr>
            </a:lvl1pPr>
            <a:lvl2pPr marL="0" indent="0">
              <a:buSzTx/>
              <a:buFontTx/>
              <a:buNone/>
              <a:defRPr sz="2400">
                <a:solidFill>
                  <a:srgbClr val="898A99"/>
                </a:solidFill>
              </a:defRPr>
            </a:lvl2pPr>
            <a:lvl3pPr marL="0" indent="0">
              <a:buSzTx/>
              <a:buFontTx/>
              <a:buNone/>
              <a:defRPr sz="2400">
                <a:solidFill>
                  <a:srgbClr val="898A99"/>
                </a:solidFill>
              </a:defRPr>
            </a:lvl3pPr>
            <a:lvl4pPr marL="0" indent="0">
              <a:buSzTx/>
              <a:buFontTx/>
              <a:buNone/>
              <a:defRPr sz="2400">
                <a:solidFill>
                  <a:srgbClr val="898A99"/>
                </a:solidFill>
              </a:defRPr>
            </a:lvl4pPr>
            <a:lvl5pPr marL="0" indent="0">
              <a:buSzTx/>
              <a:buFontTx/>
              <a:buNone/>
              <a:defRPr sz="2400">
                <a:solidFill>
                  <a:srgbClr val="898A99"/>
                </a:solidFill>
              </a:defRPr>
            </a:lvl5pPr>
          </a:lstStyle>
          <a:p>
            <a:r>
              <a:t>Body Level One</a:t>
            </a:r>
          </a:p>
          <a:p>
            <a:pPr lvl="1"/>
            <a:r>
              <a:t>Body Level Two</a:t>
            </a:r>
          </a:p>
          <a:p>
            <a:pPr lvl="2"/>
            <a:r>
              <a:t>Body Level Three</a:t>
            </a:r>
          </a:p>
          <a:p>
            <a:pPr lvl="3"/>
            <a:r>
              <a:t>Body Level Four</a:t>
            </a:r>
          </a:p>
          <a:p>
            <a:pPr lvl="4"/>
            <a:r>
              <a:t>Body Level Five</a:t>
            </a:r>
          </a:p>
        </p:txBody>
      </p:sp>
      <p:pic>
        <p:nvPicPr>
          <p:cNvPr id="367" name="NAAF-TMLogo-Green (1).png" descr="NAAF-TMLogo-Green (1).png"/>
          <p:cNvPicPr>
            <a:picLocks noChangeAspect="1"/>
          </p:cNvPicPr>
          <p:nvPr/>
        </p:nvPicPr>
        <p:blipFill>
          <a:blip r:embed="rId3"/>
          <a:stretch>
            <a:fillRect/>
          </a:stretch>
        </p:blipFill>
        <p:spPr>
          <a:xfrm>
            <a:off x="9630295" y="5252018"/>
            <a:ext cx="2266888" cy="883690"/>
          </a:xfrm>
          <a:prstGeom prst="rect">
            <a:avLst/>
          </a:prstGeom>
          <a:ln w="12700">
            <a:miter lim="400000"/>
          </a:ln>
        </p:spPr>
      </p:pic>
      <p:sp>
        <p:nvSpPr>
          <p:cNvPr id="3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4_Two Content">
    <p:spTree>
      <p:nvGrpSpPr>
        <p:cNvPr id="1" name=""/>
        <p:cNvGrpSpPr/>
        <p:nvPr/>
      </p:nvGrpSpPr>
      <p:grpSpPr>
        <a:xfrm>
          <a:off x="0" y="0"/>
          <a:ext cx="0" cy="0"/>
          <a:chOff x="0" y="0"/>
          <a:chExt cx="0" cy="0"/>
        </a:xfrm>
      </p:grpSpPr>
      <p:sp>
        <p:nvSpPr>
          <p:cNvPr id="375"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endParaRPr/>
          </a:p>
        </p:txBody>
      </p:sp>
      <p:sp>
        <p:nvSpPr>
          <p:cNvPr id="376" name="Rectangle 7"/>
          <p:cNvSpPr/>
          <p:nvPr/>
        </p:nvSpPr>
        <p:spPr>
          <a:xfrm>
            <a:off x="-2" y="6334316"/>
            <a:ext cx="12192005" cy="66000"/>
          </a:xfrm>
          <a:prstGeom prst="rect">
            <a:avLst/>
          </a:prstGeom>
          <a:solidFill>
            <a:schemeClr val="accent1"/>
          </a:solidFill>
          <a:ln w="12700">
            <a:miter lim="400000"/>
          </a:ln>
        </p:spPr>
        <p:txBody>
          <a:bodyPr lIns="45718" tIns="45718" rIns="45718" bIns="45718"/>
          <a:lstStyle/>
          <a:p>
            <a:endParaRPr/>
          </a:p>
        </p:txBody>
      </p:sp>
      <p:pic>
        <p:nvPicPr>
          <p:cNvPr id="377" name="Picture 2" descr="Picture 2"/>
          <p:cNvPicPr>
            <a:picLocks noChangeAspect="1"/>
          </p:cNvPicPr>
          <p:nvPr/>
        </p:nvPicPr>
        <p:blipFill>
          <a:blip r:embed="rId2"/>
          <a:stretch>
            <a:fillRect/>
          </a:stretch>
        </p:blipFill>
        <p:spPr>
          <a:xfrm>
            <a:off x="347037" y="175214"/>
            <a:ext cx="2739958" cy="2625692"/>
          </a:xfrm>
          <a:prstGeom prst="rect">
            <a:avLst/>
          </a:prstGeom>
          <a:ln w="12700">
            <a:miter lim="400000"/>
          </a:ln>
        </p:spPr>
      </p:pic>
      <p:sp>
        <p:nvSpPr>
          <p:cNvPr id="378" name="Title Text"/>
          <p:cNvSpPr txBox="1">
            <a:spLocks noGrp="1"/>
          </p:cNvSpPr>
          <p:nvPr>
            <p:ph type="title"/>
          </p:nvPr>
        </p:nvSpPr>
        <p:spPr>
          <a:xfrm>
            <a:off x="3373513" y="365125"/>
            <a:ext cx="7980286" cy="1325563"/>
          </a:xfrm>
          <a:prstGeom prst="rect">
            <a:avLst/>
          </a:prstGeom>
        </p:spPr>
        <p:txBody>
          <a:bodyPr anchor="ctr"/>
          <a:lstStyle/>
          <a:p>
            <a:r>
              <a:t>Title Text</a:t>
            </a:r>
          </a:p>
        </p:txBody>
      </p:sp>
      <p:sp>
        <p:nvSpPr>
          <p:cNvPr id="37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pic>
        <p:nvPicPr>
          <p:cNvPr id="380" name="NAAF-TMLogo-Green (1).png" descr="NAAF-TMLogo-Green (1).png"/>
          <p:cNvPicPr>
            <a:picLocks noChangeAspect="1"/>
          </p:cNvPicPr>
          <p:nvPr/>
        </p:nvPicPr>
        <p:blipFill>
          <a:blip r:embed="rId3"/>
          <a:stretch>
            <a:fillRect/>
          </a:stretch>
        </p:blipFill>
        <p:spPr>
          <a:xfrm>
            <a:off x="9630295" y="5252018"/>
            <a:ext cx="2266888" cy="883690"/>
          </a:xfrm>
          <a:prstGeom prst="rect">
            <a:avLst/>
          </a:prstGeom>
          <a:ln w="12700">
            <a:miter lim="400000"/>
          </a:ln>
        </p:spPr>
      </p:pic>
      <p:sp>
        <p:nvSpPr>
          <p:cNvPr id="3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4_Comparison">
    <p:spTree>
      <p:nvGrpSpPr>
        <p:cNvPr id="1" name=""/>
        <p:cNvGrpSpPr/>
        <p:nvPr/>
      </p:nvGrpSpPr>
      <p:grpSpPr>
        <a:xfrm>
          <a:off x="0" y="0"/>
          <a:ext cx="0" cy="0"/>
          <a:chOff x="0" y="0"/>
          <a:chExt cx="0" cy="0"/>
        </a:xfrm>
      </p:grpSpPr>
      <p:sp>
        <p:nvSpPr>
          <p:cNvPr id="388"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endParaRPr/>
          </a:p>
        </p:txBody>
      </p:sp>
      <p:sp>
        <p:nvSpPr>
          <p:cNvPr id="389" name="Rectangle 7"/>
          <p:cNvSpPr/>
          <p:nvPr/>
        </p:nvSpPr>
        <p:spPr>
          <a:xfrm>
            <a:off x="-2" y="6334316"/>
            <a:ext cx="12192005" cy="66000"/>
          </a:xfrm>
          <a:prstGeom prst="rect">
            <a:avLst/>
          </a:prstGeom>
          <a:solidFill>
            <a:schemeClr val="accent1"/>
          </a:solidFill>
          <a:ln w="12700">
            <a:miter lim="400000"/>
          </a:ln>
        </p:spPr>
        <p:txBody>
          <a:bodyPr lIns="45718" tIns="45718" rIns="45718" bIns="45718"/>
          <a:lstStyle/>
          <a:p>
            <a:endParaRPr/>
          </a:p>
        </p:txBody>
      </p:sp>
      <p:pic>
        <p:nvPicPr>
          <p:cNvPr id="390" name="Picture 2" descr="Picture 2"/>
          <p:cNvPicPr>
            <a:picLocks noChangeAspect="1"/>
          </p:cNvPicPr>
          <p:nvPr/>
        </p:nvPicPr>
        <p:blipFill>
          <a:blip r:embed="rId2"/>
          <a:stretch>
            <a:fillRect/>
          </a:stretch>
        </p:blipFill>
        <p:spPr>
          <a:xfrm>
            <a:off x="347037" y="175214"/>
            <a:ext cx="2739958" cy="2625692"/>
          </a:xfrm>
          <a:prstGeom prst="rect">
            <a:avLst/>
          </a:prstGeom>
          <a:ln w="12700">
            <a:miter lim="400000"/>
          </a:ln>
        </p:spPr>
      </p:pic>
      <p:sp>
        <p:nvSpPr>
          <p:cNvPr id="391" name="Title Text"/>
          <p:cNvSpPr txBox="1">
            <a:spLocks noGrp="1"/>
          </p:cNvSpPr>
          <p:nvPr>
            <p:ph type="title"/>
          </p:nvPr>
        </p:nvSpPr>
        <p:spPr>
          <a:xfrm>
            <a:off x="839787" y="365125"/>
            <a:ext cx="10515601" cy="1325563"/>
          </a:xfrm>
          <a:prstGeom prst="rect">
            <a:avLst/>
          </a:prstGeom>
        </p:spPr>
        <p:txBody>
          <a:bodyPr anchor="ctr"/>
          <a:lstStyle/>
          <a:p>
            <a:r>
              <a:t>Title Text</a:t>
            </a:r>
          </a:p>
        </p:txBody>
      </p:sp>
      <p:sp>
        <p:nvSpPr>
          <p:cNvPr id="392"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393" name="Text Placeholder 4"/>
          <p:cNvSpPr>
            <a:spLocks noGrp="1"/>
          </p:cNvSpPr>
          <p:nvPr>
            <p:ph type="body" sz="quarter" idx="21"/>
          </p:nvPr>
        </p:nvSpPr>
        <p:spPr>
          <a:xfrm>
            <a:off x="6172200" y="1681163"/>
            <a:ext cx="5183188" cy="823914"/>
          </a:xfrm>
          <a:prstGeom prst="rect">
            <a:avLst/>
          </a:prstGeom>
        </p:spPr>
        <p:txBody>
          <a:bodyPr anchor="b"/>
          <a:lstStyle/>
          <a:p>
            <a:endParaRPr/>
          </a:p>
        </p:txBody>
      </p:sp>
      <p:pic>
        <p:nvPicPr>
          <p:cNvPr id="394" name="NAAF-TMLogo-Green (1).png" descr="NAAF-TMLogo-Green (1).png"/>
          <p:cNvPicPr>
            <a:picLocks noChangeAspect="1"/>
          </p:cNvPicPr>
          <p:nvPr/>
        </p:nvPicPr>
        <p:blipFill>
          <a:blip r:embed="rId3"/>
          <a:stretch>
            <a:fillRect/>
          </a:stretch>
        </p:blipFill>
        <p:spPr>
          <a:xfrm>
            <a:off x="9630295" y="5252018"/>
            <a:ext cx="2266888" cy="883690"/>
          </a:xfrm>
          <a:prstGeom prst="rect">
            <a:avLst/>
          </a:prstGeom>
          <a:ln w="12700">
            <a:miter lim="400000"/>
          </a:ln>
        </p:spPr>
      </p:pic>
      <p:sp>
        <p:nvSpPr>
          <p:cNvPr id="3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4_Title Only">
    <p:spTree>
      <p:nvGrpSpPr>
        <p:cNvPr id="1" name=""/>
        <p:cNvGrpSpPr/>
        <p:nvPr/>
      </p:nvGrpSpPr>
      <p:grpSpPr>
        <a:xfrm>
          <a:off x="0" y="0"/>
          <a:ext cx="0" cy="0"/>
          <a:chOff x="0" y="0"/>
          <a:chExt cx="0" cy="0"/>
        </a:xfrm>
      </p:grpSpPr>
      <p:sp>
        <p:nvSpPr>
          <p:cNvPr id="402"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endParaRPr/>
          </a:p>
        </p:txBody>
      </p:sp>
      <p:sp>
        <p:nvSpPr>
          <p:cNvPr id="403" name="Rectangle 7"/>
          <p:cNvSpPr/>
          <p:nvPr/>
        </p:nvSpPr>
        <p:spPr>
          <a:xfrm>
            <a:off x="-2" y="6334316"/>
            <a:ext cx="12192005" cy="66000"/>
          </a:xfrm>
          <a:prstGeom prst="rect">
            <a:avLst/>
          </a:prstGeom>
          <a:solidFill>
            <a:schemeClr val="accent1"/>
          </a:solidFill>
          <a:ln w="12700">
            <a:miter lim="400000"/>
          </a:ln>
        </p:spPr>
        <p:txBody>
          <a:bodyPr lIns="45718" tIns="45718" rIns="45718" bIns="45718"/>
          <a:lstStyle/>
          <a:p>
            <a:endParaRPr/>
          </a:p>
        </p:txBody>
      </p:sp>
      <p:pic>
        <p:nvPicPr>
          <p:cNvPr id="404" name="Picture 2" descr="Picture 2"/>
          <p:cNvPicPr>
            <a:picLocks noChangeAspect="1"/>
          </p:cNvPicPr>
          <p:nvPr/>
        </p:nvPicPr>
        <p:blipFill>
          <a:blip r:embed="rId2"/>
          <a:stretch>
            <a:fillRect/>
          </a:stretch>
        </p:blipFill>
        <p:spPr>
          <a:xfrm>
            <a:off x="347037" y="175214"/>
            <a:ext cx="2739958" cy="2625692"/>
          </a:xfrm>
          <a:prstGeom prst="rect">
            <a:avLst/>
          </a:prstGeom>
          <a:ln w="12700">
            <a:miter lim="400000"/>
          </a:ln>
        </p:spPr>
      </p:pic>
      <p:sp>
        <p:nvSpPr>
          <p:cNvPr id="405" name="Title Text"/>
          <p:cNvSpPr txBox="1">
            <a:spLocks noGrp="1"/>
          </p:cNvSpPr>
          <p:nvPr>
            <p:ph type="title"/>
          </p:nvPr>
        </p:nvSpPr>
        <p:spPr>
          <a:xfrm>
            <a:off x="3373513" y="365125"/>
            <a:ext cx="7980286" cy="1325563"/>
          </a:xfrm>
          <a:prstGeom prst="rect">
            <a:avLst/>
          </a:prstGeom>
        </p:spPr>
        <p:txBody>
          <a:bodyPr anchor="ctr"/>
          <a:lstStyle/>
          <a:p>
            <a:r>
              <a:t>Title Text</a:t>
            </a:r>
          </a:p>
        </p:txBody>
      </p:sp>
      <p:pic>
        <p:nvPicPr>
          <p:cNvPr id="406" name="NAAF-TMLogo-Green (1).png" descr="NAAF-TMLogo-Green (1).png"/>
          <p:cNvPicPr>
            <a:picLocks noChangeAspect="1"/>
          </p:cNvPicPr>
          <p:nvPr/>
        </p:nvPicPr>
        <p:blipFill>
          <a:blip r:embed="rId3"/>
          <a:stretch>
            <a:fillRect/>
          </a:stretch>
        </p:blipFill>
        <p:spPr>
          <a:xfrm>
            <a:off x="9630295" y="5252018"/>
            <a:ext cx="2266888" cy="883690"/>
          </a:xfrm>
          <a:prstGeom prst="rect">
            <a:avLst/>
          </a:prstGeom>
          <a:ln w="12700">
            <a:miter lim="400000"/>
          </a:ln>
        </p:spPr>
      </p:pic>
      <p:sp>
        <p:nvSpPr>
          <p:cNvPr id="4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7_Section Header">
    <p:spTree>
      <p:nvGrpSpPr>
        <p:cNvPr id="1" name=""/>
        <p:cNvGrpSpPr/>
        <p:nvPr/>
      </p:nvGrpSpPr>
      <p:grpSpPr>
        <a:xfrm>
          <a:off x="0" y="0"/>
          <a:ext cx="0" cy="0"/>
          <a:chOff x="0" y="0"/>
          <a:chExt cx="0" cy="0"/>
        </a:xfrm>
      </p:grpSpPr>
      <p:sp>
        <p:nvSpPr>
          <p:cNvPr id="31"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2"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98A99"/>
                </a:solidFill>
              </a:defRPr>
            </a:lvl1pPr>
            <a:lvl2pPr marL="0" indent="0">
              <a:buSzTx/>
              <a:buFontTx/>
              <a:buNone/>
              <a:defRPr sz="2400">
                <a:solidFill>
                  <a:srgbClr val="898A99"/>
                </a:solidFill>
              </a:defRPr>
            </a:lvl2pPr>
            <a:lvl3pPr marL="0" indent="0">
              <a:buSzTx/>
              <a:buFontTx/>
              <a:buNone/>
              <a:defRPr sz="2400">
                <a:solidFill>
                  <a:srgbClr val="898A99"/>
                </a:solidFill>
              </a:defRPr>
            </a:lvl3pPr>
            <a:lvl4pPr marL="0" indent="0">
              <a:buSzTx/>
              <a:buFontTx/>
              <a:buNone/>
              <a:defRPr sz="2400">
                <a:solidFill>
                  <a:srgbClr val="898A99"/>
                </a:solidFill>
              </a:defRPr>
            </a:lvl4pPr>
            <a:lvl5pPr marL="0" indent="0">
              <a:buSzTx/>
              <a:buFontTx/>
              <a:buNone/>
              <a:defRPr sz="2400">
                <a:solidFill>
                  <a:srgbClr val="898A99"/>
                </a:solidFill>
              </a:defRPr>
            </a:lvl5p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4_Blank">
    <p:spTree>
      <p:nvGrpSpPr>
        <p:cNvPr id="1" name=""/>
        <p:cNvGrpSpPr/>
        <p:nvPr/>
      </p:nvGrpSpPr>
      <p:grpSpPr>
        <a:xfrm>
          <a:off x="0" y="0"/>
          <a:ext cx="0" cy="0"/>
          <a:chOff x="0" y="0"/>
          <a:chExt cx="0" cy="0"/>
        </a:xfrm>
      </p:grpSpPr>
      <p:sp>
        <p:nvSpPr>
          <p:cNvPr id="414"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endParaRPr/>
          </a:p>
        </p:txBody>
      </p:sp>
      <p:sp>
        <p:nvSpPr>
          <p:cNvPr id="415" name="Rectangle 7"/>
          <p:cNvSpPr/>
          <p:nvPr/>
        </p:nvSpPr>
        <p:spPr>
          <a:xfrm>
            <a:off x="-2" y="6334316"/>
            <a:ext cx="12192005" cy="66000"/>
          </a:xfrm>
          <a:prstGeom prst="rect">
            <a:avLst/>
          </a:prstGeom>
          <a:solidFill>
            <a:schemeClr val="accent1"/>
          </a:solidFill>
          <a:ln w="12700">
            <a:miter lim="400000"/>
          </a:ln>
        </p:spPr>
        <p:txBody>
          <a:bodyPr lIns="45718" tIns="45718" rIns="45718" bIns="45718"/>
          <a:lstStyle/>
          <a:p>
            <a:endParaRPr/>
          </a:p>
        </p:txBody>
      </p:sp>
      <p:pic>
        <p:nvPicPr>
          <p:cNvPr id="416" name="Picture 2" descr="Picture 2"/>
          <p:cNvPicPr>
            <a:picLocks noChangeAspect="1"/>
          </p:cNvPicPr>
          <p:nvPr/>
        </p:nvPicPr>
        <p:blipFill>
          <a:blip r:embed="rId2"/>
          <a:stretch>
            <a:fillRect/>
          </a:stretch>
        </p:blipFill>
        <p:spPr>
          <a:xfrm>
            <a:off x="347037" y="175214"/>
            <a:ext cx="2739958" cy="2625692"/>
          </a:xfrm>
          <a:prstGeom prst="rect">
            <a:avLst/>
          </a:prstGeom>
          <a:ln w="12700">
            <a:miter lim="400000"/>
          </a:ln>
        </p:spPr>
      </p:pic>
      <p:pic>
        <p:nvPicPr>
          <p:cNvPr id="417" name="NAAF-TMLogo-Green (1).png" descr="NAAF-TMLogo-Green (1).png"/>
          <p:cNvPicPr>
            <a:picLocks noChangeAspect="1"/>
          </p:cNvPicPr>
          <p:nvPr/>
        </p:nvPicPr>
        <p:blipFill>
          <a:blip r:embed="rId3"/>
          <a:stretch>
            <a:fillRect/>
          </a:stretch>
        </p:blipFill>
        <p:spPr>
          <a:xfrm>
            <a:off x="9630295" y="5252018"/>
            <a:ext cx="2266888" cy="883690"/>
          </a:xfrm>
          <a:prstGeom prst="rect">
            <a:avLst/>
          </a:prstGeom>
          <a:ln w="12700">
            <a:miter lim="400000"/>
          </a:ln>
        </p:spPr>
      </p:pic>
      <p:sp>
        <p:nvSpPr>
          <p:cNvPr id="4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4_Content with Caption">
    <p:spTree>
      <p:nvGrpSpPr>
        <p:cNvPr id="1" name=""/>
        <p:cNvGrpSpPr/>
        <p:nvPr/>
      </p:nvGrpSpPr>
      <p:grpSpPr>
        <a:xfrm>
          <a:off x="0" y="0"/>
          <a:ext cx="0" cy="0"/>
          <a:chOff x="0" y="0"/>
          <a:chExt cx="0" cy="0"/>
        </a:xfrm>
      </p:grpSpPr>
      <p:sp>
        <p:nvSpPr>
          <p:cNvPr id="425"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endParaRPr/>
          </a:p>
        </p:txBody>
      </p:sp>
      <p:sp>
        <p:nvSpPr>
          <p:cNvPr id="426" name="Rectangle 7"/>
          <p:cNvSpPr/>
          <p:nvPr/>
        </p:nvSpPr>
        <p:spPr>
          <a:xfrm>
            <a:off x="-2" y="6334316"/>
            <a:ext cx="12192005" cy="66000"/>
          </a:xfrm>
          <a:prstGeom prst="rect">
            <a:avLst/>
          </a:prstGeom>
          <a:solidFill>
            <a:schemeClr val="accent1"/>
          </a:solidFill>
          <a:ln w="12700">
            <a:miter lim="400000"/>
          </a:ln>
        </p:spPr>
        <p:txBody>
          <a:bodyPr lIns="45718" tIns="45718" rIns="45718" bIns="45718"/>
          <a:lstStyle/>
          <a:p>
            <a:endParaRPr/>
          </a:p>
        </p:txBody>
      </p:sp>
      <p:pic>
        <p:nvPicPr>
          <p:cNvPr id="427" name="Picture 2" descr="Picture 2"/>
          <p:cNvPicPr>
            <a:picLocks noChangeAspect="1"/>
          </p:cNvPicPr>
          <p:nvPr/>
        </p:nvPicPr>
        <p:blipFill>
          <a:blip r:embed="rId2"/>
          <a:stretch>
            <a:fillRect/>
          </a:stretch>
        </p:blipFill>
        <p:spPr>
          <a:xfrm>
            <a:off x="347037" y="175214"/>
            <a:ext cx="2739958" cy="2625692"/>
          </a:xfrm>
          <a:prstGeom prst="rect">
            <a:avLst/>
          </a:prstGeom>
          <a:ln w="12700">
            <a:miter lim="400000"/>
          </a:ln>
        </p:spPr>
      </p:pic>
      <p:sp>
        <p:nvSpPr>
          <p:cNvPr id="428"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429" name="Body Level One…"/>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430" name="Text Placeholder 3"/>
          <p:cNvSpPr>
            <a:spLocks noGrp="1"/>
          </p:cNvSpPr>
          <p:nvPr>
            <p:ph type="body" sz="quarter" idx="21"/>
          </p:nvPr>
        </p:nvSpPr>
        <p:spPr>
          <a:xfrm>
            <a:off x="839786" y="2057400"/>
            <a:ext cx="3932241" cy="3811588"/>
          </a:xfrm>
          <a:prstGeom prst="rect">
            <a:avLst/>
          </a:prstGeom>
        </p:spPr>
        <p:txBody>
          <a:bodyPr/>
          <a:lstStyle/>
          <a:p>
            <a:endParaRPr/>
          </a:p>
        </p:txBody>
      </p:sp>
      <p:pic>
        <p:nvPicPr>
          <p:cNvPr id="431" name="NAAF-TMLogo-Green (1).png" descr="NAAF-TMLogo-Green (1).png"/>
          <p:cNvPicPr>
            <a:picLocks noChangeAspect="1"/>
          </p:cNvPicPr>
          <p:nvPr/>
        </p:nvPicPr>
        <p:blipFill>
          <a:blip r:embed="rId3"/>
          <a:stretch>
            <a:fillRect/>
          </a:stretch>
        </p:blipFill>
        <p:spPr>
          <a:xfrm>
            <a:off x="9630295" y="5252018"/>
            <a:ext cx="2266888" cy="883690"/>
          </a:xfrm>
          <a:prstGeom prst="rect">
            <a:avLst/>
          </a:prstGeom>
          <a:ln w="12700">
            <a:miter lim="400000"/>
          </a:ln>
        </p:spPr>
      </p:pic>
      <p:sp>
        <p:nvSpPr>
          <p:cNvPr id="4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4_Picture with Caption">
    <p:spTree>
      <p:nvGrpSpPr>
        <p:cNvPr id="1" name=""/>
        <p:cNvGrpSpPr/>
        <p:nvPr/>
      </p:nvGrpSpPr>
      <p:grpSpPr>
        <a:xfrm>
          <a:off x="0" y="0"/>
          <a:ext cx="0" cy="0"/>
          <a:chOff x="0" y="0"/>
          <a:chExt cx="0" cy="0"/>
        </a:xfrm>
      </p:grpSpPr>
      <p:sp>
        <p:nvSpPr>
          <p:cNvPr id="439"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endParaRPr/>
          </a:p>
        </p:txBody>
      </p:sp>
      <p:sp>
        <p:nvSpPr>
          <p:cNvPr id="440" name="Rectangle 7"/>
          <p:cNvSpPr/>
          <p:nvPr/>
        </p:nvSpPr>
        <p:spPr>
          <a:xfrm>
            <a:off x="-2" y="6334316"/>
            <a:ext cx="12192005" cy="66000"/>
          </a:xfrm>
          <a:prstGeom prst="rect">
            <a:avLst/>
          </a:prstGeom>
          <a:solidFill>
            <a:schemeClr val="accent1"/>
          </a:solidFill>
          <a:ln w="12700">
            <a:miter lim="400000"/>
          </a:ln>
        </p:spPr>
        <p:txBody>
          <a:bodyPr lIns="45718" tIns="45718" rIns="45718" bIns="45718"/>
          <a:lstStyle/>
          <a:p>
            <a:endParaRPr/>
          </a:p>
        </p:txBody>
      </p:sp>
      <p:pic>
        <p:nvPicPr>
          <p:cNvPr id="441" name="Picture 2" descr="Picture 2"/>
          <p:cNvPicPr>
            <a:picLocks noChangeAspect="1"/>
          </p:cNvPicPr>
          <p:nvPr/>
        </p:nvPicPr>
        <p:blipFill>
          <a:blip r:embed="rId2"/>
          <a:stretch>
            <a:fillRect/>
          </a:stretch>
        </p:blipFill>
        <p:spPr>
          <a:xfrm>
            <a:off x="347037" y="175214"/>
            <a:ext cx="2739958" cy="2625692"/>
          </a:xfrm>
          <a:prstGeom prst="rect">
            <a:avLst/>
          </a:prstGeom>
          <a:ln w="12700">
            <a:miter lim="400000"/>
          </a:ln>
        </p:spPr>
      </p:pic>
      <p:sp>
        <p:nvSpPr>
          <p:cNvPr id="44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443" name="Picture Placeholder 2"/>
          <p:cNvSpPr>
            <a:spLocks noGrp="1"/>
          </p:cNvSpPr>
          <p:nvPr>
            <p:ph type="pic" sz="half" idx="21"/>
          </p:nvPr>
        </p:nvSpPr>
        <p:spPr>
          <a:xfrm>
            <a:off x="5183187" y="987425"/>
            <a:ext cx="6172202" cy="4873625"/>
          </a:xfrm>
          <a:prstGeom prst="rect">
            <a:avLst/>
          </a:prstGeom>
        </p:spPr>
        <p:txBody>
          <a:bodyPr lIns="91439" tIns="45719" rIns="91439" bIns="45719">
            <a:noAutofit/>
          </a:bodyPr>
          <a:lstStyle/>
          <a:p>
            <a:endParaRPr/>
          </a:p>
        </p:txBody>
      </p:sp>
      <p:sp>
        <p:nvSpPr>
          <p:cNvPr id="444"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pic>
        <p:nvPicPr>
          <p:cNvPr id="445" name="NAAF-TMLogo-Green (1).png" descr="NAAF-TMLogo-Green (1).png"/>
          <p:cNvPicPr>
            <a:picLocks noChangeAspect="1"/>
          </p:cNvPicPr>
          <p:nvPr/>
        </p:nvPicPr>
        <p:blipFill>
          <a:blip r:embed="rId3"/>
          <a:stretch>
            <a:fillRect/>
          </a:stretch>
        </p:blipFill>
        <p:spPr>
          <a:xfrm>
            <a:off x="9630295" y="5252018"/>
            <a:ext cx="2266888" cy="883690"/>
          </a:xfrm>
          <a:prstGeom prst="rect">
            <a:avLst/>
          </a:prstGeom>
          <a:ln w="12700">
            <a:miter lim="400000"/>
          </a:ln>
        </p:spPr>
      </p:pic>
      <p:sp>
        <p:nvSpPr>
          <p:cNvPr id="4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3_Title and Content">
    <p:spTree>
      <p:nvGrpSpPr>
        <p:cNvPr id="1" name=""/>
        <p:cNvGrpSpPr/>
        <p:nvPr/>
      </p:nvGrpSpPr>
      <p:grpSpPr>
        <a:xfrm>
          <a:off x="0" y="0"/>
          <a:ext cx="0" cy="0"/>
          <a:chOff x="0" y="0"/>
          <a:chExt cx="0" cy="0"/>
        </a:xfrm>
      </p:grpSpPr>
      <p:sp>
        <p:nvSpPr>
          <p:cNvPr id="465"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466" name="Flowchart: Connector 9"/>
          <p:cNvSpPr/>
          <p:nvPr/>
        </p:nvSpPr>
        <p:spPr>
          <a:xfrm>
            <a:off x="10534198" y="551901"/>
            <a:ext cx="2436095" cy="2232742"/>
          </a:xfrm>
          <a:prstGeom prst="ellipse">
            <a:avLst/>
          </a:prstGeom>
          <a:ln w="28575">
            <a:solidFill>
              <a:schemeClr val="accent3"/>
            </a:solidFill>
            <a:miter/>
          </a:ln>
        </p:spPr>
        <p:txBody>
          <a:bodyPr lIns="45718" tIns="45718" rIns="45718" bIns="45718" anchor="ctr"/>
          <a:lstStyle/>
          <a:p>
            <a:pPr algn="ctr">
              <a:defRPr>
                <a:solidFill>
                  <a:srgbClr val="FFFFFF"/>
                </a:solidFill>
              </a:defRPr>
            </a:pPr>
            <a:endParaRPr/>
          </a:p>
        </p:txBody>
      </p:sp>
      <p:sp>
        <p:nvSpPr>
          <p:cNvPr id="467" name="Title Text"/>
          <p:cNvSpPr txBox="1">
            <a:spLocks noGrp="1"/>
          </p:cNvSpPr>
          <p:nvPr>
            <p:ph type="title"/>
          </p:nvPr>
        </p:nvSpPr>
        <p:spPr>
          <a:prstGeom prst="rect">
            <a:avLst/>
          </a:prstGeom>
        </p:spPr>
        <p:txBody>
          <a:bodyPr anchor="ctr"/>
          <a:lstStyle/>
          <a:p>
            <a:r>
              <a:t>Title Text</a:t>
            </a:r>
          </a:p>
        </p:txBody>
      </p:sp>
      <p:sp>
        <p:nvSpPr>
          <p:cNvPr id="46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70"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F33BA62B-EA34-85DD-2E04-45C51B103FEC}"/>
              </a:ext>
            </a:extLst>
          </p:cNvPr>
          <p:cNvPicPr>
            <a:picLocks noChangeAspect="1"/>
          </p:cNvPicPr>
          <p:nvPr userDrawn="1"/>
        </p:nvPicPr>
        <p:blipFill>
          <a:blip r:embed="rId2"/>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3_Section Header">
    <p:spTree>
      <p:nvGrpSpPr>
        <p:cNvPr id="1" name=""/>
        <p:cNvGrpSpPr/>
        <p:nvPr/>
      </p:nvGrpSpPr>
      <p:grpSpPr>
        <a:xfrm>
          <a:off x="0" y="0"/>
          <a:ext cx="0" cy="0"/>
          <a:chOff x="0" y="0"/>
          <a:chExt cx="0" cy="0"/>
        </a:xfrm>
      </p:grpSpPr>
      <p:sp>
        <p:nvSpPr>
          <p:cNvPr id="477"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478" name="Flowchart: Connector 9"/>
          <p:cNvSpPr/>
          <p:nvPr/>
        </p:nvSpPr>
        <p:spPr>
          <a:xfrm>
            <a:off x="10534198" y="551901"/>
            <a:ext cx="2436095" cy="2232742"/>
          </a:xfrm>
          <a:prstGeom prst="ellipse">
            <a:avLst/>
          </a:prstGeom>
          <a:ln w="28575">
            <a:solidFill>
              <a:schemeClr val="accent3"/>
            </a:solidFill>
            <a:miter/>
          </a:ln>
        </p:spPr>
        <p:txBody>
          <a:bodyPr lIns="45718" tIns="45718" rIns="45718" bIns="45718" anchor="ctr"/>
          <a:lstStyle/>
          <a:p>
            <a:pPr algn="ctr">
              <a:defRPr>
                <a:solidFill>
                  <a:srgbClr val="FFFFFF"/>
                </a:solidFill>
              </a:defRPr>
            </a:pPr>
            <a:endParaRPr/>
          </a:p>
        </p:txBody>
      </p:sp>
      <p:sp>
        <p:nvSpPr>
          <p:cNvPr id="47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480"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98A99"/>
                </a:solidFill>
              </a:defRPr>
            </a:lvl1pPr>
            <a:lvl2pPr marL="0" indent="0">
              <a:buSzTx/>
              <a:buFontTx/>
              <a:buNone/>
              <a:defRPr sz="2400">
                <a:solidFill>
                  <a:srgbClr val="898A99"/>
                </a:solidFill>
              </a:defRPr>
            </a:lvl2pPr>
            <a:lvl3pPr marL="0" indent="0">
              <a:buSzTx/>
              <a:buFontTx/>
              <a:buNone/>
              <a:defRPr sz="2400">
                <a:solidFill>
                  <a:srgbClr val="898A99"/>
                </a:solidFill>
              </a:defRPr>
            </a:lvl3pPr>
            <a:lvl4pPr marL="0" indent="0">
              <a:buSzTx/>
              <a:buFontTx/>
              <a:buNone/>
              <a:defRPr sz="2400">
                <a:solidFill>
                  <a:srgbClr val="898A99"/>
                </a:solidFill>
              </a:defRPr>
            </a:lvl4pPr>
            <a:lvl5pPr marL="0" indent="0">
              <a:buSzTx/>
              <a:buFontTx/>
              <a:buNone/>
              <a:defRPr sz="2400">
                <a:solidFill>
                  <a:srgbClr val="898A99"/>
                </a:solidFill>
              </a:defRPr>
            </a:lvl5pPr>
          </a:lstStyle>
          <a:p>
            <a:r>
              <a:t>Body Level One</a:t>
            </a:r>
          </a:p>
          <a:p>
            <a:pPr lvl="1"/>
            <a:r>
              <a:t>Body Level Two</a:t>
            </a:r>
          </a:p>
          <a:p>
            <a:pPr lvl="2"/>
            <a:r>
              <a:t>Body Level Three</a:t>
            </a:r>
          </a:p>
          <a:p>
            <a:pPr lvl="3"/>
            <a:r>
              <a:t>Body Level Four</a:t>
            </a:r>
          </a:p>
          <a:p>
            <a:pPr lvl="4"/>
            <a:r>
              <a:t>Body Level Five</a:t>
            </a:r>
          </a:p>
        </p:txBody>
      </p:sp>
      <p:sp>
        <p:nvSpPr>
          <p:cNvPr id="482"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2C69727A-A9F0-851D-0111-ADF11BE099D4}"/>
              </a:ext>
            </a:extLst>
          </p:cNvPr>
          <p:cNvPicPr>
            <a:picLocks noChangeAspect="1"/>
          </p:cNvPicPr>
          <p:nvPr userDrawn="1"/>
        </p:nvPicPr>
        <p:blipFill>
          <a:blip r:embed="rId2"/>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3_Two Content">
    <p:spTree>
      <p:nvGrpSpPr>
        <p:cNvPr id="1" name=""/>
        <p:cNvGrpSpPr/>
        <p:nvPr/>
      </p:nvGrpSpPr>
      <p:grpSpPr>
        <a:xfrm>
          <a:off x="0" y="0"/>
          <a:ext cx="0" cy="0"/>
          <a:chOff x="0" y="0"/>
          <a:chExt cx="0" cy="0"/>
        </a:xfrm>
      </p:grpSpPr>
      <p:sp>
        <p:nvSpPr>
          <p:cNvPr id="489"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490" name="Flowchart: Connector 9"/>
          <p:cNvSpPr/>
          <p:nvPr/>
        </p:nvSpPr>
        <p:spPr>
          <a:xfrm>
            <a:off x="10534198" y="551901"/>
            <a:ext cx="2436095" cy="2232742"/>
          </a:xfrm>
          <a:prstGeom prst="ellipse">
            <a:avLst/>
          </a:prstGeom>
          <a:ln w="28575">
            <a:solidFill>
              <a:schemeClr val="accent3"/>
            </a:solidFill>
            <a:miter/>
          </a:ln>
        </p:spPr>
        <p:txBody>
          <a:bodyPr lIns="45718" tIns="45718" rIns="45718" bIns="45718" anchor="ctr"/>
          <a:lstStyle/>
          <a:p>
            <a:pPr algn="ctr">
              <a:defRPr>
                <a:solidFill>
                  <a:srgbClr val="FFFFFF"/>
                </a:solidFill>
              </a:defRPr>
            </a:pPr>
            <a:endParaRPr/>
          </a:p>
        </p:txBody>
      </p:sp>
      <p:sp>
        <p:nvSpPr>
          <p:cNvPr id="491" name="Title Text"/>
          <p:cNvSpPr txBox="1">
            <a:spLocks noGrp="1"/>
          </p:cNvSpPr>
          <p:nvPr>
            <p:ph type="title"/>
          </p:nvPr>
        </p:nvSpPr>
        <p:spPr>
          <a:prstGeom prst="rect">
            <a:avLst/>
          </a:prstGeom>
        </p:spPr>
        <p:txBody>
          <a:bodyPr anchor="ctr"/>
          <a:lstStyle/>
          <a:p>
            <a:r>
              <a:t>Title Text</a:t>
            </a:r>
          </a:p>
        </p:txBody>
      </p:sp>
      <p:sp>
        <p:nvSpPr>
          <p:cNvPr id="492"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94"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C424282E-0CE5-6627-4E1F-9328A6B6EF2C}"/>
              </a:ext>
            </a:extLst>
          </p:cNvPr>
          <p:cNvPicPr>
            <a:picLocks noChangeAspect="1"/>
          </p:cNvPicPr>
          <p:nvPr userDrawn="1"/>
        </p:nvPicPr>
        <p:blipFill>
          <a:blip r:embed="rId2"/>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3_Comparison">
    <p:spTree>
      <p:nvGrpSpPr>
        <p:cNvPr id="1" name=""/>
        <p:cNvGrpSpPr/>
        <p:nvPr/>
      </p:nvGrpSpPr>
      <p:grpSpPr>
        <a:xfrm>
          <a:off x="0" y="0"/>
          <a:ext cx="0" cy="0"/>
          <a:chOff x="0" y="0"/>
          <a:chExt cx="0" cy="0"/>
        </a:xfrm>
      </p:grpSpPr>
      <p:sp>
        <p:nvSpPr>
          <p:cNvPr id="501"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502" name="Flowchart: Connector 9"/>
          <p:cNvSpPr/>
          <p:nvPr/>
        </p:nvSpPr>
        <p:spPr>
          <a:xfrm>
            <a:off x="10534198" y="551901"/>
            <a:ext cx="2436095" cy="2232742"/>
          </a:xfrm>
          <a:prstGeom prst="ellipse">
            <a:avLst/>
          </a:prstGeom>
          <a:ln w="28575">
            <a:solidFill>
              <a:schemeClr val="accent3"/>
            </a:solidFill>
            <a:miter/>
          </a:ln>
        </p:spPr>
        <p:txBody>
          <a:bodyPr lIns="45718" tIns="45718" rIns="45718" bIns="45718" anchor="ctr"/>
          <a:lstStyle/>
          <a:p>
            <a:pPr algn="ctr">
              <a:defRPr>
                <a:solidFill>
                  <a:srgbClr val="FFFFFF"/>
                </a:solidFill>
              </a:defRPr>
            </a:pPr>
            <a:endParaRPr/>
          </a:p>
        </p:txBody>
      </p:sp>
      <p:sp>
        <p:nvSpPr>
          <p:cNvPr id="503" name="Title Text"/>
          <p:cNvSpPr txBox="1">
            <a:spLocks noGrp="1"/>
          </p:cNvSpPr>
          <p:nvPr>
            <p:ph type="title"/>
          </p:nvPr>
        </p:nvSpPr>
        <p:spPr>
          <a:xfrm>
            <a:off x="839787" y="365125"/>
            <a:ext cx="10515601" cy="1325563"/>
          </a:xfrm>
          <a:prstGeom prst="rect">
            <a:avLst/>
          </a:prstGeom>
        </p:spPr>
        <p:txBody>
          <a:bodyPr anchor="ctr"/>
          <a:lstStyle/>
          <a:p>
            <a:r>
              <a:t>Title Text</a:t>
            </a:r>
          </a:p>
        </p:txBody>
      </p:sp>
      <p:sp>
        <p:nvSpPr>
          <p:cNvPr id="504"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05" name="Text Placeholder 4"/>
          <p:cNvSpPr>
            <a:spLocks noGrp="1"/>
          </p:cNvSpPr>
          <p:nvPr>
            <p:ph type="body" sz="quarter" idx="21"/>
          </p:nvPr>
        </p:nvSpPr>
        <p:spPr>
          <a:xfrm>
            <a:off x="6172200" y="1681163"/>
            <a:ext cx="5183188" cy="823914"/>
          </a:xfrm>
          <a:prstGeom prst="rect">
            <a:avLst/>
          </a:prstGeom>
        </p:spPr>
        <p:txBody>
          <a:bodyPr anchor="b"/>
          <a:lstStyle/>
          <a:p>
            <a:endParaRPr/>
          </a:p>
        </p:txBody>
      </p:sp>
      <p:sp>
        <p:nvSpPr>
          <p:cNvPr id="507"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B3E6749E-B190-1E6C-4074-6BF8683FA380}"/>
              </a:ext>
            </a:extLst>
          </p:cNvPr>
          <p:cNvPicPr>
            <a:picLocks noChangeAspect="1"/>
          </p:cNvPicPr>
          <p:nvPr userDrawn="1"/>
        </p:nvPicPr>
        <p:blipFill>
          <a:blip r:embed="rId2"/>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3_Title Only">
    <p:spTree>
      <p:nvGrpSpPr>
        <p:cNvPr id="1" name=""/>
        <p:cNvGrpSpPr/>
        <p:nvPr/>
      </p:nvGrpSpPr>
      <p:grpSpPr>
        <a:xfrm>
          <a:off x="0" y="0"/>
          <a:ext cx="0" cy="0"/>
          <a:chOff x="0" y="0"/>
          <a:chExt cx="0" cy="0"/>
        </a:xfrm>
      </p:grpSpPr>
      <p:sp>
        <p:nvSpPr>
          <p:cNvPr id="514"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515" name="Flowchart: Connector 9"/>
          <p:cNvSpPr/>
          <p:nvPr/>
        </p:nvSpPr>
        <p:spPr>
          <a:xfrm>
            <a:off x="10534198" y="551901"/>
            <a:ext cx="2436095" cy="2232742"/>
          </a:xfrm>
          <a:prstGeom prst="ellipse">
            <a:avLst/>
          </a:prstGeom>
          <a:ln w="28575">
            <a:solidFill>
              <a:schemeClr val="accent3"/>
            </a:solidFill>
            <a:miter/>
          </a:ln>
        </p:spPr>
        <p:txBody>
          <a:bodyPr lIns="45718" tIns="45718" rIns="45718" bIns="45718" anchor="ctr"/>
          <a:lstStyle/>
          <a:p>
            <a:pPr algn="ctr">
              <a:defRPr>
                <a:solidFill>
                  <a:srgbClr val="FFFFFF"/>
                </a:solidFill>
              </a:defRPr>
            </a:pPr>
            <a:endParaRPr/>
          </a:p>
        </p:txBody>
      </p:sp>
      <p:sp>
        <p:nvSpPr>
          <p:cNvPr id="516" name="Title Text"/>
          <p:cNvSpPr txBox="1">
            <a:spLocks noGrp="1"/>
          </p:cNvSpPr>
          <p:nvPr>
            <p:ph type="title"/>
          </p:nvPr>
        </p:nvSpPr>
        <p:spPr>
          <a:prstGeom prst="rect">
            <a:avLst/>
          </a:prstGeom>
        </p:spPr>
        <p:txBody>
          <a:bodyPr anchor="ctr"/>
          <a:lstStyle/>
          <a:p>
            <a:r>
              <a:t>Title Text</a:t>
            </a:r>
          </a:p>
        </p:txBody>
      </p:sp>
      <p:sp>
        <p:nvSpPr>
          <p:cNvPr id="518"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C7507E61-D87D-8B8C-C0C6-2731A7BA5019}"/>
              </a:ext>
            </a:extLst>
          </p:cNvPr>
          <p:cNvPicPr>
            <a:picLocks noChangeAspect="1"/>
          </p:cNvPicPr>
          <p:nvPr userDrawn="1"/>
        </p:nvPicPr>
        <p:blipFill>
          <a:blip r:embed="rId2"/>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3_Blank">
    <p:spTree>
      <p:nvGrpSpPr>
        <p:cNvPr id="1" name=""/>
        <p:cNvGrpSpPr/>
        <p:nvPr/>
      </p:nvGrpSpPr>
      <p:grpSpPr>
        <a:xfrm>
          <a:off x="0" y="0"/>
          <a:ext cx="0" cy="0"/>
          <a:chOff x="0" y="0"/>
          <a:chExt cx="0" cy="0"/>
        </a:xfrm>
      </p:grpSpPr>
      <p:sp>
        <p:nvSpPr>
          <p:cNvPr id="525"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526" name="Flowchart: Connector 9"/>
          <p:cNvSpPr/>
          <p:nvPr/>
        </p:nvSpPr>
        <p:spPr>
          <a:xfrm>
            <a:off x="10534198" y="551901"/>
            <a:ext cx="2436095" cy="2232742"/>
          </a:xfrm>
          <a:prstGeom prst="ellipse">
            <a:avLst/>
          </a:prstGeom>
          <a:ln w="28575">
            <a:solidFill>
              <a:schemeClr val="accent3"/>
            </a:solidFill>
            <a:miter/>
          </a:ln>
        </p:spPr>
        <p:txBody>
          <a:bodyPr lIns="45718" tIns="45718" rIns="45718" bIns="45718" anchor="ctr"/>
          <a:lstStyle/>
          <a:p>
            <a:pPr algn="ctr">
              <a:defRPr>
                <a:solidFill>
                  <a:srgbClr val="FFFFFF"/>
                </a:solidFill>
              </a:defRPr>
            </a:pPr>
            <a:endParaRPr/>
          </a:p>
        </p:txBody>
      </p:sp>
      <p:sp>
        <p:nvSpPr>
          <p:cNvPr id="528"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8A33CAC4-2B5B-34FF-B441-0B1DD576DCFD}"/>
              </a:ext>
            </a:extLst>
          </p:cNvPr>
          <p:cNvPicPr>
            <a:picLocks noChangeAspect="1"/>
          </p:cNvPicPr>
          <p:nvPr userDrawn="1"/>
        </p:nvPicPr>
        <p:blipFill>
          <a:blip r:embed="rId2"/>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3_Content with Caption">
    <p:spTree>
      <p:nvGrpSpPr>
        <p:cNvPr id="1" name=""/>
        <p:cNvGrpSpPr/>
        <p:nvPr/>
      </p:nvGrpSpPr>
      <p:grpSpPr>
        <a:xfrm>
          <a:off x="0" y="0"/>
          <a:ext cx="0" cy="0"/>
          <a:chOff x="0" y="0"/>
          <a:chExt cx="0" cy="0"/>
        </a:xfrm>
      </p:grpSpPr>
      <p:sp>
        <p:nvSpPr>
          <p:cNvPr id="535"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536" name="Flowchart: Connector 9"/>
          <p:cNvSpPr/>
          <p:nvPr/>
        </p:nvSpPr>
        <p:spPr>
          <a:xfrm>
            <a:off x="10534198" y="551901"/>
            <a:ext cx="2436095" cy="2232742"/>
          </a:xfrm>
          <a:prstGeom prst="ellipse">
            <a:avLst/>
          </a:prstGeom>
          <a:ln w="28575">
            <a:solidFill>
              <a:schemeClr val="accent3"/>
            </a:solidFill>
            <a:miter/>
          </a:ln>
        </p:spPr>
        <p:txBody>
          <a:bodyPr lIns="45718" tIns="45718" rIns="45718" bIns="45718" anchor="ctr"/>
          <a:lstStyle/>
          <a:p>
            <a:pPr algn="ctr">
              <a:defRPr>
                <a:solidFill>
                  <a:srgbClr val="FFFFFF"/>
                </a:solidFill>
              </a:defRPr>
            </a:pPr>
            <a:endParaRPr/>
          </a:p>
        </p:txBody>
      </p:sp>
      <p:sp>
        <p:nvSpPr>
          <p:cNvPr id="537"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538" name="Body Level One…"/>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539" name="Text Placeholder 3"/>
          <p:cNvSpPr>
            <a:spLocks noGrp="1"/>
          </p:cNvSpPr>
          <p:nvPr>
            <p:ph type="body" sz="quarter" idx="21"/>
          </p:nvPr>
        </p:nvSpPr>
        <p:spPr>
          <a:xfrm>
            <a:off x="839786" y="2057400"/>
            <a:ext cx="3932241" cy="3811588"/>
          </a:xfrm>
          <a:prstGeom prst="rect">
            <a:avLst/>
          </a:prstGeom>
        </p:spPr>
        <p:txBody>
          <a:bodyPr/>
          <a:lstStyle/>
          <a:p>
            <a:endParaRPr/>
          </a:p>
        </p:txBody>
      </p:sp>
      <p:sp>
        <p:nvSpPr>
          <p:cNvPr id="541"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98CE36E8-B407-7B37-6231-EB8352511B43}"/>
              </a:ext>
            </a:extLst>
          </p:cNvPr>
          <p:cNvPicPr>
            <a:picLocks noChangeAspect="1"/>
          </p:cNvPicPr>
          <p:nvPr userDrawn="1"/>
        </p:nvPicPr>
        <p:blipFill>
          <a:blip r:embed="rId2"/>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7_Two Content">
    <p:spTree>
      <p:nvGrpSpPr>
        <p:cNvPr id="1" name=""/>
        <p:cNvGrpSpPr/>
        <p:nvPr/>
      </p:nvGrpSpPr>
      <p:grpSpPr>
        <a:xfrm>
          <a:off x="0" y="0"/>
          <a:ext cx="0" cy="0"/>
          <a:chOff x="0" y="0"/>
          <a:chExt cx="0" cy="0"/>
        </a:xfrm>
      </p:grpSpPr>
      <p:sp>
        <p:nvSpPr>
          <p:cNvPr id="40" name="Title Text"/>
          <p:cNvSpPr txBox="1">
            <a:spLocks noGrp="1"/>
          </p:cNvSpPr>
          <p:nvPr>
            <p:ph type="title"/>
          </p:nvPr>
        </p:nvSpPr>
        <p:spPr>
          <a:prstGeom prst="rect">
            <a:avLst/>
          </a:prstGeom>
        </p:spPr>
        <p:txBody>
          <a:bodyPr/>
          <a:lstStyle/>
          <a:p>
            <a:r>
              <a:t>Title Text</a:t>
            </a:r>
          </a:p>
        </p:txBody>
      </p:sp>
      <p:sp>
        <p:nvSpPr>
          <p:cNvPr id="41"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3_Picture with Caption">
    <p:spTree>
      <p:nvGrpSpPr>
        <p:cNvPr id="1" name=""/>
        <p:cNvGrpSpPr/>
        <p:nvPr/>
      </p:nvGrpSpPr>
      <p:grpSpPr>
        <a:xfrm>
          <a:off x="0" y="0"/>
          <a:ext cx="0" cy="0"/>
          <a:chOff x="0" y="0"/>
          <a:chExt cx="0" cy="0"/>
        </a:xfrm>
      </p:grpSpPr>
      <p:sp>
        <p:nvSpPr>
          <p:cNvPr id="548"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549" name="Flowchart: Connector 9"/>
          <p:cNvSpPr/>
          <p:nvPr/>
        </p:nvSpPr>
        <p:spPr>
          <a:xfrm>
            <a:off x="10534198" y="551901"/>
            <a:ext cx="2436095" cy="2232742"/>
          </a:xfrm>
          <a:prstGeom prst="ellipse">
            <a:avLst/>
          </a:prstGeom>
          <a:ln w="28575">
            <a:solidFill>
              <a:schemeClr val="accent3"/>
            </a:solidFill>
            <a:miter/>
          </a:ln>
        </p:spPr>
        <p:txBody>
          <a:bodyPr lIns="45718" tIns="45718" rIns="45718" bIns="45718" anchor="ctr"/>
          <a:lstStyle/>
          <a:p>
            <a:pPr algn="ctr">
              <a:defRPr>
                <a:solidFill>
                  <a:srgbClr val="FFFFFF"/>
                </a:solidFill>
              </a:defRPr>
            </a:pPr>
            <a:endParaRPr/>
          </a:p>
        </p:txBody>
      </p:sp>
      <p:sp>
        <p:nvSpPr>
          <p:cNvPr id="550"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551" name="Picture Placeholder 2"/>
          <p:cNvSpPr>
            <a:spLocks noGrp="1"/>
          </p:cNvSpPr>
          <p:nvPr>
            <p:ph type="pic" sz="half" idx="21"/>
          </p:nvPr>
        </p:nvSpPr>
        <p:spPr>
          <a:xfrm>
            <a:off x="5183187" y="987425"/>
            <a:ext cx="6172202" cy="4873625"/>
          </a:xfrm>
          <a:prstGeom prst="rect">
            <a:avLst/>
          </a:prstGeom>
        </p:spPr>
        <p:txBody>
          <a:bodyPr lIns="91439" tIns="45719" rIns="91439" bIns="45719">
            <a:noAutofit/>
          </a:bodyPr>
          <a:lstStyle/>
          <a:p>
            <a:endParaRPr/>
          </a:p>
        </p:txBody>
      </p:sp>
      <p:sp>
        <p:nvSpPr>
          <p:cNvPr id="552"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554"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0E67D52D-2B50-6EFB-C913-CA4F0030B0AF}"/>
              </a:ext>
            </a:extLst>
          </p:cNvPr>
          <p:cNvPicPr>
            <a:picLocks noChangeAspect="1"/>
          </p:cNvPicPr>
          <p:nvPr userDrawn="1"/>
        </p:nvPicPr>
        <p:blipFill>
          <a:blip r:embed="rId2"/>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2_Title Slide">
    <p:spTree>
      <p:nvGrpSpPr>
        <p:cNvPr id="1" name=""/>
        <p:cNvGrpSpPr/>
        <p:nvPr/>
      </p:nvGrpSpPr>
      <p:grpSpPr>
        <a:xfrm>
          <a:off x="0" y="0"/>
          <a:ext cx="0" cy="0"/>
          <a:chOff x="0" y="0"/>
          <a:chExt cx="0" cy="0"/>
        </a:xfrm>
      </p:grpSpPr>
      <p:sp>
        <p:nvSpPr>
          <p:cNvPr id="561"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562" name="Flowchart: Connector 9"/>
          <p:cNvSpPr/>
          <p:nvPr/>
        </p:nvSpPr>
        <p:spPr>
          <a:xfrm>
            <a:off x="10534198" y="551901"/>
            <a:ext cx="2436095" cy="2232742"/>
          </a:xfrm>
          <a:prstGeom prst="ellipse">
            <a:avLst/>
          </a:prstGeom>
          <a:ln w="28575">
            <a:solidFill>
              <a:schemeClr val="accent2"/>
            </a:solidFill>
            <a:miter/>
          </a:ln>
        </p:spPr>
        <p:txBody>
          <a:bodyPr lIns="45718" tIns="45718" rIns="45718" bIns="45718" anchor="ctr"/>
          <a:lstStyle/>
          <a:p>
            <a:pPr algn="ctr">
              <a:defRPr>
                <a:solidFill>
                  <a:srgbClr val="FFFFFF"/>
                </a:solidFill>
              </a:defRPr>
            </a:pPr>
            <a:endParaRPr/>
          </a:p>
        </p:txBody>
      </p:sp>
      <p:grpSp>
        <p:nvGrpSpPr>
          <p:cNvPr id="565" name="Picture 2"/>
          <p:cNvGrpSpPr/>
          <p:nvPr/>
        </p:nvGrpSpPr>
        <p:grpSpPr>
          <a:xfrm>
            <a:off x="8200462" y="457100"/>
            <a:ext cx="3547929" cy="2664428"/>
            <a:chOff x="0" y="0"/>
            <a:chExt cx="3547928" cy="2664427"/>
          </a:xfrm>
        </p:grpSpPr>
        <p:sp>
          <p:nvSpPr>
            <p:cNvPr id="563" name="Rectangle"/>
            <p:cNvSpPr/>
            <p:nvPr/>
          </p:nvSpPr>
          <p:spPr>
            <a:xfrm rot="407189">
              <a:off x="123769" y="186978"/>
              <a:ext cx="3300389" cy="2290470"/>
            </a:xfrm>
            <a:prstGeom prst="rect">
              <a:avLst/>
            </a:prstGeom>
            <a:solidFill>
              <a:srgbClr val="EDEDED"/>
            </a:solidFill>
            <a:ln w="12700" cap="flat">
              <a:noFill/>
              <a:miter lim="400000"/>
            </a:ln>
            <a:effectLst/>
          </p:spPr>
          <p:txBody>
            <a:bodyPr wrap="square" lIns="45718" tIns="45718" rIns="45718" bIns="45718" numCol="1" anchor="ctr">
              <a:noAutofit/>
            </a:bodyPr>
            <a:lstStyle/>
            <a:p>
              <a:endParaRPr/>
            </a:p>
          </p:txBody>
        </p:sp>
        <p:pic>
          <p:nvPicPr>
            <p:cNvPr id="564" name="image3.jpeg" descr="image3.jpeg"/>
            <p:cNvPicPr>
              <a:picLocks noChangeAspect="1"/>
            </p:cNvPicPr>
            <p:nvPr/>
          </p:nvPicPr>
          <p:blipFill>
            <a:blip r:embed="rId2"/>
            <a:stretch>
              <a:fillRect/>
            </a:stretch>
          </p:blipFill>
          <p:spPr>
            <a:xfrm rot="407189">
              <a:off x="123769" y="186978"/>
              <a:ext cx="3300389" cy="2290470"/>
            </a:xfrm>
            <a:prstGeom prst="rect">
              <a:avLst/>
            </a:prstGeom>
            <a:ln w="38100" cap="sq">
              <a:solidFill>
                <a:schemeClr val="accent3"/>
              </a:solidFill>
              <a:prstDash val="solid"/>
              <a:miter lim="800000"/>
            </a:ln>
            <a:effectLst>
              <a:outerShdw blurRad="50800" dist="18000" dir="5400000" rotWithShape="0">
                <a:srgbClr val="000000">
                  <a:alpha val="40000"/>
                </a:srgbClr>
              </a:outerShdw>
            </a:effectLst>
          </p:spPr>
        </p:pic>
      </p:grpSp>
      <p:sp>
        <p:nvSpPr>
          <p:cNvPr id="566"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567" name="Body Level One…"/>
          <p:cNvSpPr txBox="1">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569" name="Slide Number"/>
          <p:cNvSpPr txBox="1">
            <a:spLocks noGrp="1"/>
          </p:cNvSpPr>
          <p:nvPr>
            <p:ph type="sldNum" sz="quarter" idx="2"/>
          </p:nvPr>
        </p:nvSpPr>
        <p:spPr>
          <a:xfrm>
            <a:off x="8463946" y="6224224"/>
            <a:ext cx="273654" cy="264253"/>
          </a:xfrm>
          <a:prstGeom prst="rect">
            <a:avLst/>
          </a:prstGeom>
        </p:spPr>
        <p:txBody>
          <a:bodyPr anchor="ctr"/>
          <a:lstStyle>
            <a:lvl1pPr algn="r">
              <a:defRPr sz="1200"/>
            </a:lvl1p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8D665D84-5796-72BF-8DF7-DE7EBDDFBACE}"/>
              </a:ext>
            </a:extLst>
          </p:cNvPr>
          <p:cNvPicPr>
            <a:picLocks noChangeAspect="1"/>
          </p:cNvPicPr>
          <p:nvPr userDrawn="1"/>
        </p:nvPicPr>
        <p:blipFill>
          <a:blip r:embed="rId3"/>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576"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577" name="Flowchart: Connector 9"/>
          <p:cNvSpPr/>
          <p:nvPr/>
        </p:nvSpPr>
        <p:spPr>
          <a:xfrm>
            <a:off x="10534198" y="551901"/>
            <a:ext cx="2436095" cy="2232742"/>
          </a:xfrm>
          <a:prstGeom prst="ellipse">
            <a:avLst/>
          </a:prstGeom>
          <a:ln w="28575">
            <a:solidFill>
              <a:schemeClr val="accent2"/>
            </a:solidFill>
            <a:miter/>
          </a:ln>
        </p:spPr>
        <p:txBody>
          <a:bodyPr lIns="45718" tIns="45718" rIns="45718" bIns="45718" anchor="ctr"/>
          <a:lstStyle/>
          <a:p>
            <a:pPr algn="ctr">
              <a:defRPr>
                <a:solidFill>
                  <a:srgbClr val="FFFFFF"/>
                </a:solidFill>
              </a:defRPr>
            </a:pPr>
            <a:endParaRPr/>
          </a:p>
        </p:txBody>
      </p:sp>
      <p:grpSp>
        <p:nvGrpSpPr>
          <p:cNvPr id="580" name="Picture 2"/>
          <p:cNvGrpSpPr/>
          <p:nvPr/>
        </p:nvGrpSpPr>
        <p:grpSpPr>
          <a:xfrm>
            <a:off x="8200462" y="457100"/>
            <a:ext cx="3547929" cy="2664428"/>
            <a:chOff x="0" y="0"/>
            <a:chExt cx="3547928" cy="2664427"/>
          </a:xfrm>
        </p:grpSpPr>
        <p:sp>
          <p:nvSpPr>
            <p:cNvPr id="578" name="Rectangle"/>
            <p:cNvSpPr/>
            <p:nvPr/>
          </p:nvSpPr>
          <p:spPr>
            <a:xfrm rot="407189">
              <a:off x="123769" y="186978"/>
              <a:ext cx="3300389" cy="2290470"/>
            </a:xfrm>
            <a:prstGeom prst="rect">
              <a:avLst/>
            </a:prstGeom>
            <a:solidFill>
              <a:srgbClr val="EDEDED"/>
            </a:solidFill>
            <a:ln w="12700" cap="flat">
              <a:noFill/>
              <a:miter lim="400000"/>
            </a:ln>
            <a:effectLst/>
          </p:spPr>
          <p:txBody>
            <a:bodyPr wrap="square" lIns="45718" tIns="45718" rIns="45718" bIns="45718" numCol="1" anchor="ctr">
              <a:noAutofit/>
            </a:bodyPr>
            <a:lstStyle/>
            <a:p>
              <a:endParaRPr/>
            </a:p>
          </p:txBody>
        </p:sp>
        <p:pic>
          <p:nvPicPr>
            <p:cNvPr id="579" name="image3.jpeg" descr="image3.jpeg"/>
            <p:cNvPicPr>
              <a:picLocks noChangeAspect="1"/>
            </p:cNvPicPr>
            <p:nvPr/>
          </p:nvPicPr>
          <p:blipFill>
            <a:blip r:embed="rId2"/>
            <a:stretch>
              <a:fillRect/>
            </a:stretch>
          </p:blipFill>
          <p:spPr>
            <a:xfrm rot="407189">
              <a:off x="123769" y="186978"/>
              <a:ext cx="3300389" cy="2290470"/>
            </a:xfrm>
            <a:prstGeom prst="rect">
              <a:avLst/>
            </a:prstGeom>
            <a:ln w="38100" cap="sq">
              <a:solidFill>
                <a:schemeClr val="accent3"/>
              </a:solidFill>
              <a:prstDash val="solid"/>
              <a:miter lim="800000"/>
            </a:ln>
            <a:effectLst>
              <a:outerShdw blurRad="50800" dist="18000" dir="5400000" rotWithShape="0">
                <a:srgbClr val="000000">
                  <a:alpha val="40000"/>
                </a:srgbClr>
              </a:outerShdw>
            </a:effectLst>
          </p:spPr>
        </p:pic>
      </p:grpSp>
      <p:sp>
        <p:nvSpPr>
          <p:cNvPr id="581" name="Title Text"/>
          <p:cNvSpPr txBox="1">
            <a:spLocks noGrp="1"/>
          </p:cNvSpPr>
          <p:nvPr>
            <p:ph type="title"/>
          </p:nvPr>
        </p:nvSpPr>
        <p:spPr>
          <a:prstGeom prst="rect">
            <a:avLst/>
          </a:prstGeom>
        </p:spPr>
        <p:txBody>
          <a:bodyPr anchor="ctr"/>
          <a:lstStyle/>
          <a:p>
            <a:r>
              <a:t>Title Text</a:t>
            </a:r>
          </a:p>
        </p:txBody>
      </p:sp>
      <p:sp>
        <p:nvSpPr>
          <p:cNvPr id="58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4"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B2A97EE7-937D-EB71-BB14-71DF346AFDF7}"/>
              </a:ext>
            </a:extLst>
          </p:cNvPr>
          <p:cNvPicPr>
            <a:picLocks noChangeAspect="1"/>
          </p:cNvPicPr>
          <p:nvPr userDrawn="1"/>
        </p:nvPicPr>
        <p:blipFill>
          <a:blip r:embed="rId3"/>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2_Section Header">
    <p:spTree>
      <p:nvGrpSpPr>
        <p:cNvPr id="1" name=""/>
        <p:cNvGrpSpPr/>
        <p:nvPr/>
      </p:nvGrpSpPr>
      <p:grpSpPr>
        <a:xfrm>
          <a:off x="0" y="0"/>
          <a:ext cx="0" cy="0"/>
          <a:chOff x="0" y="0"/>
          <a:chExt cx="0" cy="0"/>
        </a:xfrm>
      </p:grpSpPr>
      <p:sp>
        <p:nvSpPr>
          <p:cNvPr id="591"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592" name="Flowchart: Connector 9"/>
          <p:cNvSpPr/>
          <p:nvPr/>
        </p:nvSpPr>
        <p:spPr>
          <a:xfrm>
            <a:off x="10534198" y="551901"/>
            <a:ext cx="2436095" cy="2232742"/>
          </a:xfrm>
          <a:prstGeom prst="ellipse">
            <a:avLst/>
          </a:prstGeom>
          <a:ln w="28575">
            <a:solidFill>
              <a:schemeClr val="accent2"/>
            </a:solidFill>
            <a:miter/>
          </a:ln>
        </p:spPr>
        <p:txBody>
          <a:bodyPr lIns="45718" tIns="45718" rIns="45718" bIns="45718" anchor="ctr"/>
          <a:lstStyle/>
          <a:p>
            <a:pPr algn="ctr">
              <a:defRPr>
                <a:solidFill>
                  <a:srgbClr val="FFFFFF"/>
                </a:solidFill>
              </a:defRPr>
            </a:pPr>
            <a:endParaRPr/>
          </a:p>
        </p:txBody>
      </p:sp>
      <p:grpSp>
        <p:nvGrpSpPr>
          <p:cNvPr id="595" name="Picture 2"/>
          <p:cNvGrpSpPr/>
          <p:nvPr/>
        </p:nvGrpSpPr>
        <p:grpSpPr>
          <a:xfrm>
            <a:off x="8200462" y="457100"/>
            <a:ext cx="3547929" cy="2664428"/>
            <a:chOff x="0" y="0"/>
            <a:chExt cx="3547928" cy="2664427"/>
          </a:xfrm>
        </p:grpSpPr>
        <p:sp>
          <p:nvSpPr>
            <p:cNvPr id="593" name="Rectangle"/>
            <p:cNvSpPr/>
            <p:nvPr/>
          </p:nvSpPr>
          <p:spPr>
            <a:xfrm rot="407189">
              <a:off x="123769" y="186978"/>
              <a:ext cx="3300389" cy="2290470"/>
            </a:xfrm>
            <a:prstGeom prst="rect">
              <a:avLst/>
            </a:prstGeom>
            <a:solidFill>
              <a:srgbClr val="EDEDED"/>
            </a:solidFill>
            <a:ln w="12700" cap="flat">
              <a:noFill/>
              <a:miter lim="400000"/>
            </a:ln>
            <a:effectLst/>
          </p:spPr>
          <p:txBody>
            <a:bodyPr wrap="square" lIns="45718" tIns="45718" rIns="45718" bIns="45718" numCol="1" anchor="ctr">
              <a:noAutofit/>
            </a:bodyPr>
            <a:lstStyle/>
            <a:p>
              <a:endParaRPr/>
            </a:p>
          </p:txBody>
        </p:sp>
        <p:pic>
          <p:nvPicPr>
            <p:cNvPr id="594" name="image3.jpeg" descr="image3.jpeg"/>
            <p:cNvPicPr>
              <a:picLocks noChangeAspect="1"/>
            </p:cNvPicPr>
            <p:nvPr/>
          </p:nvPicPr>
          <p:blipFill>
            <a:blip r:embed="rId2"/>
            <a:stretch>
              <a:fillRect/>
            </a:stretch>
          </p:blipFill>
          <p:spPr>
            <a:xfrm rot="407189">
              <a:off x="123769" y="186978"/>
              <a:ext cx="3300389" cy="2290470"/>
            </a:xfrm>
            <a:prstGeom prst="rect">
              <a:avLst/>
            </a:prstGeom>
            <a:ln w="38100" cap="sq">
              <a:solidFill>
                <a:schemeClr val="accent3"/>
              </a:solidFill>
              <a:prstDash val="solid"/>
              <a:miter lim="800000"/>
            </a:ln>
            <a:effectLst>
              <a:outerShdw blurRad="50800" dist="18000" dir="5400000" rotWithShape="0">
                <a:srgbClr val="000000">
                  <a:alpha val="40000"/>
                </a:srgbClr>
              </a:outerShdw>
            </a:effectLst>
          </p:spPr>
        </p:pic>
      </p:grpSp>
      <p:sp>
        <p:nvSpPr>
          <p:cNvPr id="596"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597"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98A99"/>
                </a:solidFill>
              </a:defRPr>
            </a:lvl1pPr>
            <a:lvl2pPr marL="0" indent="0">
              <a:buSzTx/>
              <a:buFontTx/>
              <a:buNone/>
              <a:defRPr sz="2400">
                <a:solidFill>
                  <a:srgbClr val="898A99"/>
                </a:solidFill>
              </a:defRPr>
            </a:lvl2pPr>
            <a:lvl3pPr marL="0" indent="0">
              <a:buSzTx/>
              <a:buFontTx/>
              <a:buNone/>
              <a:defRPr sz="2400">
                <a:solidFill>
                  <a:srgbClr val="898A99"/>
                </a:solidFill>
              </a:defRPr>
            </a:lvl3pPr>
            <a:lvl4pPr marL="0" indent="0">
              <a:buSzTx/>
              <a:buFontTx/>
              <a:buNone/>
              <a:defRPr sz="2400">
                <a:solidFill>
                  <a:srgbClr val="898A99"/>
                </a:solidFill>
              </a:defRPr>
            </a:lvl4pPr>
            <a:lvl5pPr marL="0" indent="0">
              <a:buSzTx/>
              <a:buFontTx/>
              <a:buNone/>
              <a:defRPr sz="2400">
                <a:solidFill>
                  <a:srgbClr val="898A99"/>
                </a:solidFill>
              </a:defRPr>
            </a:lvl5pPr>
          </a:lstStyle>
          <a:p>
            <a:r>
              <a:t>Body Level One</a:t>
            </a:r>
          </a:p>
          <a:p>
            <a:pPr lvl="1"/>
            <a:r>
              <a:t>Body Level Two</a:t>
            </a:r>
          </a:p>
          <a:p>
            <a:pPr lvl="2"/>
            <a:r>
              <a:t>Body Level Three</a:t>
            </a:r>
          </a:p>
          <a:p>
            <a:pPr lvl="3"/>
            <a:r>
              <a:t>Body Level Four</a:t>
            </a:r>
          </a:p>
          <a:p>
            <a:pPr lvl="4"/>
            <a:r>
              <a:t>Body Level Five</a:t>
            </a:r>
          </a:p>
        </p:txBody>
      </p:sp>
      <p:sp>
        <p:nvSpPr>
          <p:cNvPr id="599"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C2FA2256-097E-393F-BD92-BD9B214AF37D}"/>
              </a:ext>
            </a:extLst>
          </p:cNvPr>
          <p:cNvPicPr>
            <a:picLocks noChangeAspect="1"/>
          </p:cNvPicPr>
          <p:nvPr userDrawn="1"/>
        </p:nvPicPr>
        <p:blipFill>
          <a:blip r:embed="rId3"/>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2_Two Content">
    <p:spTree>
      <p:nvGrpSpPr>
        <p:cNvPr id="1" name=""/>
        <p:cNvGrpSpPr/>
        <p:nvPr/>
      </p:nvGrpSpPr>
      <p:grpSpPr>
        <a:xfrm>
          <a:off x="0" y="0"/>
          <a:ext cx="0" cy="0"/>
          <a:chOff x="0" y="0"/>
          <a:chExt cx="0" cy="0"/>
        </a:xfrm>
      </p:grpSpPr>
      <p:sp>
        <p:nvSpPr>
          <p:cNvPr id="606"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607" name="Flowchart: Connector 9"/>
          <p:cNvSpPr/>
          <p:nvPr/>
        </p:nvSpPr>
        <p:spPr>
          <a:xfrm>
            <a:off x="10534198" y="551901"/>
            <a:ext cx="2436095" cy="2232742"/>
          </a:xfrm>
          <a:prstGeom prst="ellipse">
            <a:avLst/>
          </a:prstGeom>
          <a:ln w="28575">
            <a:solidFill>
              <a:schemeClr val="accent2"/>
            </a:solidFill>
            <a:miter/>
          </a:ln>
        </p:spPr>
        <p:txBody>
          <a:bodyPr lIns="45718" tIns="45718" rIns="45718" bIns="45718" anchor="ctr"/>
          <a:lstStyle/>
          <a:p>
            <a:pPr algn="ctr">
              <a:defRPr>
                <a:solidFill>
                  <a:srgbClr val="FFFFFF"/>
                </a:solidFill>
              </a:defRPr>
            </a:pPr>
            <a:endParaRPr/>
          </a:p>
        </p:txBody>
      </p:sp>
      <p:grpSp>
        <p:nvGrpSpPr>
          <p:cNvPr id="610" name="Picture 2"/>
          <p:cNvGrpSpPr/>
          <p:nvPr/>
        </p:nvGrpSpPr>
        <p:grpSpPr>
          <a:xfrm>
            <a:off x="8200462" y="457100"/>
            <a:ext cx="3547929" cy="2664428"/>
            <a:chOff x="0" y="0"/>
            <a:chExt cx="3547928" cy="2664427"/>
          </a:xfrm>
        </p:grpSpPr>
        <p:sp>
          <p:nvSpPr>
            <p:cNvPr id="608" name="Rectangle"/>
            <p:cNvSpPr/>
            <p:nvPr/>
          </p:nvSpPr>
          <p:spPr>
            <a:xfrm rot="407189">
              <a:off x="123769" y="186978"/>
              <a:ext cx="3300389" cy="2290470"/>
            </a:xfrm>
            <a:prstGeom prst="rect">
              <a:avLst/>
            </a:prstGeom>
            <a:solidFill>
              <a:srgbClr val="EDEDED"/>
            </a:solidFill>
            <a:ln w="12700" cap="flat">
              <a:noFill/>
              <a:miter lim="400000"/>
            </a:ln>
            <a:effectLst/>
          </p:spPr>
          <p:txBody>
            <a:bodyPr wrap="square" lIns="45718" tIns="45718" rIns="45718" bIns="45718" numCol="1" anchor="ctr">
              <a:noAutofit/>
            </a:bodyPr>
            <a:lstStyle/>
            <a:p>
              <a:endParaRPr/>
            </a:p>
          </p:txBody>
        </p:sp>
        <p:pic>
          <p:nvPicPr>
            <p:cNvPr id="609" name="image3.jpeg" descr="image3.jpeg"/>
            <p:cNvPicPr>
              <a:picLocks noChangeAspect="1"/>
            </p:cNvPicPr>
            <p:nvPr/>
          </p:nvPicPr>
          <p:blipFill>
            <a:blip r:embed="rId2"/>
            <a:stretch>
              <a:fillRect/>
            </a:stretch>
          </p:blipFill>
          <p:spPr>
            <a:xfrm rot="407189">
              <a:off x="123769" y="186978"/>
              <a:ext cx="3300389" cy="2290470"/>
            </a:xfrm>
            <a:prstGeom prst="rect">
              <a:avLst/>
            </a:prstGeom>
            <a:ln w="38100" cap="sq">
              <a:solidFill>
                <a:schemeClr val="accent3"/>
              </a:solidFill>
              <a:prstDash val="solid"/>
              <a:miter lim="800000"/>
            </a:ln>
            <a:effectLst>
              <a:outerShdw blurRad="50800" dist="18000" dir="5400000" rotWithShape="0">
                <a:srgbClr val="000000">
                  <a:alpha val="40000"/>
                </a:srgbClr>
              </a:outerShdw>
            </a:effectLst>
          </p:spPr>
        </p:pic>
      </p:grpSp>
      <p:sp>
        <p:nvSpPr>
          <p:cNvPr id="611" name="Title Text"/>
          <p:cNvSpPr txBox="1">
            <a:spLocks noGrp="1"/>
          </p:cNvSpPr>
          <p:nvPr>
            <p:ph type="title"/>
          </p:nvPr>
        </p:nvSpPr>
        <p:spPr>
          <a:prstGeom prst="rect">
            <a:avLst/>
          </a:prstGeom>
        </p:spPr>
        <p:txBody>
          <a:bodyPr anchor="ctr"/>
          <a:lstStyle/>
          <a:p>
            <a:r>
              <a:t>Title Text</a:t>
            </a:r>
          </a:p>
        </p:txBody>
      </p:sp>
      <p:sp>
        <p:nvSpPr>
          <p:cNvPr id="612"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14"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0AD8151C-5A7C-380A-72CB-1A40168B5D28}"/>
              </a:ext>
            </a:extLst>
          </p:cNvPr>
          <p:cNvPicPr>
            <a:picLocks noChangeAspect="1"/>
          </p:cNvPicPr>
          <p:nvPr userDrawn="1"/>
        </p:nvPicPr>
        <p:blipFill>
          <a:blip r:embed="rId3"/>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2_Comparison">
    <p:spTree>
      <p:nvGrpSpPr>
        <p:cNvPr id="1" name=""/>
        <p:cNvGrpSpPr/>
        <p:nvPr/>
      </p:nvGrpSpPr>
      <p:grpSpPr>
        <a:xfrm>
          <a:off x="0" y="0"/>
          <a:ext cx="0" cy="0"/>
          <a:chOff x="0" y="0"/>
          <a:chExt cx="0" cy="0"/>
        </a:xfrm>
      </p:grpSpPr>
      <p:sp>
        <p:nvSpPr>
          <p:cNvPr id="621"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622" name="Flowchart: Connector 9"/>
          <p:cNvSpPr/>
          <p:nvPr/>
        </p:nvSpPr>
        <p:spPr>
          <a:xfrm>
            <a:off x="10534198" y="551901"/>
            <a:ext cx="2436095" cy="2232742"/>
          </a:xfrm>
          <a:prstGeom prst="ellipse">
            <a:avLst/>
          </a:prstGeom>
          <a:ln w="28575">
            <a:solidFill>
              <a:schemeClr val="accent2"/>
            </a:solidFill>
            <a:miter/>
          </a:ln>
        </p:spPr>
        <p:txBody>
          <a:bodyPr lIns="45718" tIns="45718" rIns="45718" bIns="45718" anchor="ctr"/>
          <a:lstStyle/>
          <a:p>
            <a:pPr algn="ctr">
              <a:defRPr>
                <a:solidFill>
                  <a:srgbClr val="FFFFFF"/>
                </a:solidFill>
              </a:defRPr>
            </a:pPr>
            <a:endParaRPr/>
          </a:p>
        </p:txBody>
      </p:sp>
      <p:grpSp>
        <p:nvGrpSpPr>
          <p:cNvPr id="625" name="Picture 2"/>
          <p:cNvGrpSpPr/>
          <p:nvPr/>
        </p:nvGrpSpPr>
        <p:grpSpPr>
          <a:xfrm>
            <a:off x="8200462" y="457100"/>
            <a:ext cx="3547929" cy="2664428"/>
            <a:chOff x="0" y="0"/>
            <a:chExt cx="3547928" cy="2664427"/>
          </a:xfrm>
        </p:grpSpPr>
        <p:sp>
          <p:nvSpPr>
            <p:cNvPr id="623" name="Rectangle"/>
            <p:cNvSpPr/>
            <p:nvPr/>
          </p:nvSpPr>
          <p:spPr>
            <a:xfrm rot="407189">
              <a:off x="123769" y="186978"/>
              <a:ext cx="3300389" cy="2290470"/>
            </a:xfrm>
            <a:prstGeom prst="rect">
              <a:avLst/>
            </a:prstGeom>
            <a:solidFill>
              <a:srgbClr val="EDEDED"/>
            </a:solidFill>
            <a:ln w="12700" cap="flat">
              <a:noFill/>
              <a:miter lim="400000"/>
            </a:ln>
            <a:effectLst/>
          </p:spPr>
          <p:txBody>
            <a:bodyPr wrap="square" lIns="45718" tIns="45718" rIns="45718" bIns="45718" numCol="1" anchor="ctr">
              <a:noAutofit/>
            </a:bodyPr>
            <a:lstStyle/>
            <a:p>
              <a:endParaRPr/>
            </a:p>
          </p:txBody>
        </p:sp>
        <p:pic>
          <p:nvPicPr>
            <p:cNvPr id="624" name="image3.jpeg" descr="image3.jpeg"/>
            <p:cNvPicPr>
              <a:picLocks noChangeAspect="1"/>
            </p:cNvPicPr>
            <p:nvPr/>
          </p:nvPicPr>
          <p:blipFill>
            <a:blip r:embed="rId2"/>
            <a:stretch>
              <a:fillRect/>
            </a:stretch>
          </p:blipFill>
          <p:spPr>
            <a:xfrm rot="407189">
              <a:off x="123769" y="186978"/>
              <a:ext cx="3300389" cy="2290470"/>
            </a:xfrm>
            <a:prstGeom prst="rect">
              <a:avLst/>
            </a:prstGeom>
            <a:ln w="38100" cap="sq">
              <a:solidFill>
                <a:schemeClr val="accent3"/>
              </a:solidFill>
              <a:prstDash val="solid"/>
              <a:miter lim="800000"/>
            </a:ln>
            <a:effectLst>
              <a:outerShdw blurRad="50800" dist="18000" dir="5400000" rotWithShape="0">
                <a:srgbClr val="000000">
                  <a:alpha val="40000"/>
                </a:srgbClr>
              </a:outerShdw>
            </a:effectLst>
          </p:spPr>
        </p:pic>
      </p:grpSp>
      <p:sp>
        <p:nvSpPr>
          <p:cNvPr id="626" name="Title Text"/>
          <p:cNvSpPr txBox="1">
            <a:spLocks noGrp="1"/>
          </p:cNvSpPr>
          <p:nvPr>
            <p:ph type="title"/>
          </p:nvPr>
        </p:nvSpPr>
        <p:spPr>
          <a:xfrm>
            <a:off x="839787" y="365125"/>
            <a:ext cx="10515601" cy="1325563"/>
          </a:xfrm>
          <a:prstGeom prst="rect">
            <a:avLst/>
          </a:prstGeom>
        </p:spPr>
        <p:txBody>
          <a:bodyPr anchor="ctr"/>
          <a:lstStyle/>
          <a:p>
            <a:r>
              <a:t>Title Text</a:t>
            </a:r>
          </a:p>
        </p:txBody>
      </p:sp>
      <p:sp>
        <p:nvSpPr>
          <p:cNvPr id="627"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628" name="Text Placeholder 4"/>
          <p:cNvSpPr>
            <a:spLocks noGrp="1"/>
          </p:cNvSpPr>
          <p:nvPr>
            <p:ph type="body" sz="quarter" idx="21"/>
          </p:nvPr>
        </p:nvSpPr>
        <p:spPr>
          <a:xfrm>
            <a:off x="6172200" y="1681163"/>
            <a:ext cx="5183188" cy="823914"/>
          </a:xfrm>
          <a:prstGeom prst="rect">
            <a:avLst/>
          </a:prstGeom>
        </p:spPr>
        <p:txBody>
          <a:bodyPr anchor="b"/>
          <a:lstStyle/>
          <a:p>
            <a:endParaRPr/>
          </a:p>
        </p:txBody>
      </p:sp>
      <p:sp>
        <p:nvSpPr>
          <p:cNvPr id="630"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FC7795BE-17EF-4CBD-7945-4A13B1328FF3}"/>
              </a:ext>
            </a:extLst>
          </p:cNvPr>
          <p:cNvPicPr>
            <a:picLocks noChangeAspect="1"/>
          </p:cNvPicPr>
          <p:nvPr userDrawn="1"/>
        </p:nvPicPr>
        <p:blipFill>
          <a:blip r:embed="rId3"/>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2_Title Only">
    <p:spTree>
      <p:nvGrpSpPr>
        <p:cNvPr id="1" name=""/>
        <p:cNvGrpSpPr/>
        <p:nvPr/>
      </p:nvGrpSpPr>
      <p:grpSpPr>
        <a:xfrm>
          <a:off x="0" y="0"/>
          <a:ext cx="0" cy="0"/>
          <a:chOff x="0" y="0"/>
          <a:chExt cx="0" cy="0"/>
        </a:xfrm>
      </p:grpSpPr>
      <p:sp>
        <p:nvSpPr>
          <p:cNvPr id="637"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638" name="Flowchart: Connector 9"/>
          <p:cNvSpPr/>
          <p:nvPr/>
        </p:nvSpPr>
        <p:spPr>
          <a:xfrm>
            <a:off x="10534198" y="551901"/>
            <a:ext cx="2436095" cy="2232742"/>
          </a:xfrm>
          <a:prstGeom prst="ellipse">
            <a:avLst/>
          </a:prstGeom>
          <a:ln w="28575">
            <a:solidFill>
              <a:schemeClr val="accent2"/>
            </a:solidFill>
            <a:miter/>
          </a:ln>
        </p:spPr>
        <p:txBody>
          <a:bodyPr lIns="45718" tIns="45718" rIns="45718" bIns="45718" anchor="ctr"/>
          <a:lstStyle/>
          <a:p>
            <a:pPr algn="ctr">
              <a:defRPr>
                <a:solidFill>
                  <a:srgbClr val="FFFFFF"/>
                </a:solidFill>
              </a:defRPr>
            </a:pPr>
            <a:endParaRPr/>
          </a:p>
        </p:txBody>
      </p:sp>
      <p:grpSp>
        <p:nvGrpSpPr>
          <p:cNvPr id="641" name="Picture 2"/>
          <p:cNvGrpSpPr/>
          <p:nvPr/>
        </p:nvGrpSpPr>
        <p:grpSpPr>
          <a:xfrm>
            <a:off x="8200462" y="457100"/>
            <a:ext cx="3547929" cy="2664428"/>
            <a:chOff x="0" y="0"/>
            <a:chExt cx="3547928" cy="2664427"/>
          </a:xfrm>
        </p:grpSpPr>
        <p:sp>
          <p:nvSpPr>
            <p:cNvPr id="639" name="Rectangle"/>
            <p:cNvSpPr/>
            <p:nvPr/>
          </p:nvSpPr>
          <p:spPr>
            <a:xfrm rot="407189">
              <a:off x="123769" y="186978"/>
              <a:ext cx="3300389" cy="2290470"/>
            </a:xfrm>
            <a:prstGeom prst="rect">
              <a:avLst/>
            </a:prstGeom>
            <a:solidFill>
              <a:srgbClr val="EDEDED"/>
            </a:solidFill>
            <a:ln w="12700" cap="flat">
              <a:noFill/>
              <a:miter lim="400000"/>
            </a:ln>
            <a:effectLst/>
          </p:spPr>
          <p:txBody>
            <a:bodyPr wrap="square" lIns="45718" tIns="45718" rIns="45718" bIns="45718" numCol="1" anchor="ctr">
              <a:noAutofit/>
            </a:bodyPr>
            <a:lstStyle/>
            <a:p>
              <a:endParaRPr/>
            </a:p>
          </p:txBody>
        </p:sp>
        <p:pic>
          <p:nvPicPr>
            <p:cNvPr id="640" name="image3.jpeg" descr="image3.jpeg"/>
            <p:cNvPicPr>
              <a:picLocks noChangeAspect="1"/>
            </p:cNvPicPr>
            <p:nvPr/>
          </p:nvPicPr>
          <p:blipFill>
            <a:blip r:embed="rId2"/>
            <a:stretch>
              <a:fillRect/>
            </a:stretch>
          </p:blipFill>
          <p:spPr>
            <a:xfrm rot="407189">
              <a:off x="123769" y="186978"/>
              <a:ext cx="3300389" cy="2290470"/>
            </a:xfrm>
            <a:prstGeom prst="rect">
              <a:avLst/>
            </a:prstGeom>
            <a:ln w="38100" cap="sq">
              <a:solidFill>
                <a:schemeClr val="accent3"/>
              </a:solidFill>
              <a:prstDash val="solid"/>
              <a:miter lim="800000"/>
            </a:ln>
            <a:effectLst>
              <a:outerShdw blurRad="50800" dist="18000" dir="5400000" rotWithShape="0">
                <a:srgbClr val="000000">
                  <a:alpha val="40000"/>
                </a:srgbClr>
              </a:outerShdw>
            </a:effectLst>
          </p:spPr>
        </p:pic>
      </p:grpSp>
      <p:sp>
        <p:nvSpPr>
          <p:cNvPr id="642" name="Title Text"/>
          <p:cNvSpPr txBox="1">
            <a:spLocks noGrp="1"/>
          </p:cNvSpPr>
          <p:nvPr>
            <p:ph type="title"/>
          </p:nvPr>
        </p:nvSpPr>
        <p:spPr>
          <a:prstGeom prst="rect">
            <a:avLst/>
          </a:prstGeom>
        </p:spPr>
        <p:txBody>
          <a:bodyPr anchor="ctr"/>
          <a:lstStyle/>
          <a:p>
            <a:r>
              <a:t>Title Text</a:t>
            </a:r>
          </a:p>
        </p:txBody>
      </p:sp>
      <p:sp>
        <p:nvSpPr>
          <p:cNvPr id="644"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C6B99A39-F405-886E-6727-D03996ED19DA}"/>
              </a:ext>
            </a:extLst>
          </p:cNvPr>
          <p:cNvPicPr>
            <a:picLocks noChangeAspect="1"/>
          </p:cNvPicPr>
          <p:nvPr userDrawn="1"/>
        </p:nvPicPr>
        <p:blipFill>
          <a:blip r:embed="rId3"/>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2_Blank">
    <p:spTree>
      <p:nvGrpSpPr>
        <p:cNvPr id="1" name=""/>
        <p:cNvGrpSpPr/>
        <p:nvPr/>
      </p:nvGrpSpPr>
      <p:grpSpPr>
        <a:xfrm>
          <a:off x="0" y="0"/>
          <a:ext cx="0" cy="0"/>
          <a:chOff x="0" y="0"/>
          <a:chExt cx="0" cy="0"/>
        </a:xfrm>
      </p:grpSpPr>
      <p:sp>
        <p:nvSpPr>
          <p:cNvPr id="651"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652" name="Flowchart: Connector 9"/>
          <p:cNvSpPr/>
          <p:nvPr/>
        </p:nvSpPr>
        <p:spPr>
          <a:xfrm>
            <a:off x="10534198" y="551901"/>
            <a:ext cx="2436095" cy="2232742"/>
          </a:xfrm>
          <a:prstGeom prst="ellipse">
            <a:avLst/>
          </a:prstGeom>
          <a:ln w="28575">
            <a:solidFill>
              <a:schemeClr val="accent2"/>
            </a:solidFill>
            <a:miter/>
          </a:ln>
        </p:spPr>
        <p:txBody>
          <a:bodyPr lIns="45718" tIns="45718" rIns="45718" bIns="45718" anchor="ctr"/>
          <a:lstStyle/>
          <a:p>
            <a:pPr algn="ctr">
              <a:defRPr>
                <a:solidFill>
                  <a:srgbClr val="FFFFFF"/>
                </a:solidFill>
              </a:defRPr>
            </a:pPr>
            <a:endParaRPr/>
          </a:p>
        </p:txBody>
      </p:sp>
      <p:grpSp>
        <p:nvGrpSpPr>
          <p:cNvPr id="655" name="Picture 2"/>
          <p:cNvGrpSpPr/>
          <p:nvPr/>
        </p:nvGrpSpPr>
        <p:grpSpPr>
          <a:xfrm>
            <a:off x="8200462" y="457100"/>
            <a:ext cx="3547929" cy="2664428"/>
            <a:chOff x="0" y="0"/>
            <a:chExt cx="3547928" cy="2664427"/>
          </a:xfrm>
        </p:grpSpPr>
        <p:sp>
          <p:nvSpPr>
            <p:cNvPr id="653" name="Rectangle"/>
            <p:cNvSpPr/>
            <p:nvPr/>
          </p:nvSpPr>
          <p:spPr>
            <a:xfrm rot="407189">
              <a:off x="123769" y="186978"/>
              <a:ext cx="3300389" cy="2290470"/>
            </a:xfrm>
            <a:prstGeom prst="rect">
              <a:avLst/>
            </a:prstGeom>
            <a:solidFill>
              <a:srgbClr val="EDEDED"/>
            </a:solidFill>
            <a:ln w="12700" cap="flat">
              <a:noFill/>
              <a:miter lim="400000"/>
            </a:ln>
            <a:effectLst/>
          </p:spPr>
          <p:txBody>
            <a:bodyPr wrap="square" lIns="45718" tIns="45718" rIns="45718" bIns="45718" numCol="1" anchor="ctr">
              <a:noAutofit/>
            </a:bodyPr>
            <a:lstStyle/>
            <a:p>
              <a:endParaRPr/>
            </a:p>
          </p:txBody>
        </p:sp>
        <p:pic>
          <p:nvPicPr>
            <p:cNvPr id="654" name="image3.jpeg" descr="image3.jpeg"/>
            <p:cNvPicPr>
              <a:picLocks noChangeAspect="1"/>
            </p:cNvPicPr>
            <p:nvPr/>
          </p:nvPicPr>
          <p:blipFill>
            <a:blip r:embed="rId2"/>
            <a:stretch>
              <a:fillRect/>
            </a:stretch>
          </p:blipFill>
          <p:spPr>
            <a:xfrm rot="407189">
              <a:off x="123769" y="186978"/>
              <a:ext cx="3300389" cy="2290470"/>
            </a:xfrm>
            <a:prstGeom prst="rect">
              <a:avLst/>
            </a:prstGeom>
            <a:ln w="38100" cap="sq">
              <a:solidFill>
                <a:schemeClr val="accent3"/>
              </a:solidFill>
              <a:prstDash val="solid"/>
              <a:miter lim="800000"/>
            </a:ln>
            <a:effectLst>
              <a:outerShdw blurRad="50800" dist="18000" dir="5400000" rotWithShape="0">
                <a:srgbClr val="000000">
                  <a:alpha val="40000"/>
                </a:srgbClr>
              </a:outerShdw>
            </a:effectLst>
          </p:spPr>
        </p:pic>
      </p:grpSp>
      <p:sp>
        <p:nvSpPr>
          <p:cNvPr id="657"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96320860-1DC4-B46B-5B34-7D78EDDA97D9}"/>
              </a:ext>
            </a:extLst>
          </p:cNvPr>
          <p:cNvPicPr>
            <a:picLocks noChangeAspect="1"/>
          </p:cNvPicPr>
          <p:nvPr userDrawn="1"/>
        </p:nvPicPr>
        <p:blipFill>
          <a:blip r:embed="rId3"/>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2_Content with Caption">
    <p:spTree>
      <p:nvGrpSpPr>
        <p:cNvPr id="1" name=""/>
        <p:cNvGrpSpPr/>
        <p:nvPr/>
      </p:nvGrpSpPr>
      <p:grpSpPr>
        <a:xfrm>
          <a:off x="0" y="0"/>
          <a:ext cx="0" cy="0"/>
          <a:chOff x="0" y="0"/>
          <a:chExt cx="0" cy="0"/>
        </a:xfrm>
      </p:grpSpPr>
      <p:sp>
        <p:nvSpPr>
          <p:cNvPr id="664"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665" name="Flowchart: Connector 9"/>
          <p:cNvSpPr/>
          <p:nvPr/>
        </p:nvSpPr>
        <p:spPr>
          <a:xfrm>
            <a:off x="10534198" y="551901"/>
            <a:ext cx="2436095" cy="2232742"/>
          </a:xfrm>
          <a:prstGeom prst="ellipse">
            <a:avLst/>
          </a:prstGeom>
          <a:ln w="28575">
            <a:solidFill>
              <a:schemeClr val="accent2"/>
            </a:solidFill>
            <a:miter/>
          </a:ln>
        </p:spPr>
        <p:txBody>
          <a:bodyPr lIns="45718" tIns="45718" rIns="45718" bIns="45718" anchor="ctr"/>
          <a:lstStyle/>
          <a:p>
            <a:pPr algn="ctr">
              <a:defRPr>
                <a:solidFill>
                  <a:srgbClr val="FFFFFF"/>
                </a:solidFill>
              </a:defRPr>
            </a:pPr>
            <a:endParaRPr/>
          </a:p>
        </p:txBody>
      </p:sp>
      <p:grpSp>
        <p:nvGrpSpPr>
          <p:cNvPr id="668" name="Picture 2"/>
          <p:cNvGrpSpPr/>
          <p:nvPr/>
        </p:nvGrpSpPr>
        <p:grpSpPr>
          <a:xfrm>
            <a:off x="8200462" y="457100"/>
            <a:ext cx="3547929" cy="2664428"/>
            <a:chOff x="0" y="0"/>
            <a:chExt cx="3547928" cy="2664427"/>
          </a:xfrm>
        </p:grpSpPr>
        <p:sp>
          <p:nvSpPr>
            <p:cNvPr id="666" name="Rectangle"/>
            <p:cNvSpPr/>
            <p:nvPr/>
          </p:nvSpPr>
          <p:spPr>
            <a:xfrm rot="407189">
              <a:off x="123769" y="186978"/>
              <a:ext cx="3300389" cy="2290470"/>
            </a:xfrm>
            <a:prstGeom prst="rect">
              <a:avLst/>
            </a:prstGeom>
            <a:solidFill>
              <a:srgbClr val="EDEDED"/>
            </a:solidFill>
            <a:ln w="12700" cap="flat">
              <a:noFill/>
              <a:miter lim="400000"/>
            </a:ln>
            <a:effectLst/>
          </p:spPr>
          <p:txBody>
            <a:bodyPr wrap="square" lIns="45718" tIns="45718" rIns="45718" bIns="45718" numCol="1" anchor="ctr">
              <a:noAutofit/>
            </a:bodyPr>
            <a:lstStyle/>
            <a:p>
              <a:endParaRPr/>
            </a:p>
          </p:txBody>
        </p:sp>
        <p:pic>
          <p:nvPicPr>
            <p:cNvPr id="667" name="image3.jpeg" descr="image3.jpeg"/>
            <p:cNvPicPr>
              <a:picLocks noChangeAspect="1"/>
            </p:cNvPicPr>
            <p:nvPr/>
          </p:nvPicPr>
          <p:blipFill>
            <a:blip r:embed="rId2"/>
            <a:stretch>
              <a:fillRect/>
            </a:stretch>
          </p:blipFill>
          <p:spPr>
            <a:xfrm rot="407189">
              <a:off x="123769" y="186978"/>
              <a:ext cx="3300389" cy="2290470"/>
            </a:xfrm>
            <a:prstGeom prst="rect">
              <a:avLst/>
            </a:prstGeom>
            <a:ln w="38100" cap="sq">
              <a:solidFill>
                <a:schemeClr val="accent3"/>
              </a:solidFill>
              <a:prstDash val="solid"/>
              <a:miter lim="800000"/>
            </a:ln>
            <a:effectLst>
              <a:outerShdw blurRad="50800" dist="18000" dir="5400000" rotWithShape="0">
                <a:srgbClr val="000000">
                  <a:alpha val="40000"/>
                </a:srgbClr>
              </a:outerShdw>
            </a:effectLst>
          </p:spPr>
        </p:pic>
      </p:grpSp>
      <p:sp>
        <p:nvSpPr>
          <p:cNvPr id="669"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670" name="Body Level One…"/>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671" name="Text Placeholder 3"/>
          <p:cNvSpPr>
            <a:spLocks noGrp="1"/>
          </p:cNvSpPr>
          <p:nvPr>
            <p:ph type="body" sz="quarter" idx="21"/>
          </p:nvPr>
        </p:nvSpPr>
        <p:spPr>
          <a:xfrm>
            <a:off x="839786" y="2057400"/>
            <a:ext cx="3932241" cy="3811588"/>
          </a:xfrm>
          <a:prstGeom prst="rect">
            <a:avLst/>
          </a:prstGeom>
        </p:spPr>
        <p:txBody>
          <a:bodyPr/>
          <a:lstStyle/>
          <a:p>
            <a:endParaRPr/>
          </a:p>
        </p:txBody>
      </p:sp>
      <p:sp>
        <p:nvSpPr>
          <p:cNvPr id="673"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389C48C8-8F26-67DC-E315-E07B6B1F73FC}"/>
              </a:ext>
            </a:extLst>
          </p:cNvPr>
          <p:cNvPicPr>
            <a:picLocks noChangeAspect="1"/>
          </p:cNvPicPr>
          <p:nvPr userDrawn="1"/>
        </p:nvPicPr>
        <p:blipFill>
          <a:blip r:embed="rId3"/>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2_Picture with Caption">
    <p:spTree>
      <p:nvGrpSpPr>
        <p:cNvPr id="1" name=""/>
        <p:cNvGrpSpPr/>
        <p:nvPr/>
      </p:nvGrpSpPr>
      <p:grpSpPr>
        <a:xfrm>
          <a:off x="0" y="0"/>
          <a:ext cx="0" cy="0"/>
          <a:chOff x="0" y="0"/>
          <a:chExt cx="0" cy="0"/>
        </a:xfrm>
      </p:grpSpPr>
      <p:sp>
        <p:nvSpPr>
          <p:cNvPr id="680" name="Flowchart: Connector 8"/>
          <p:cNvSpPr/>
          <p:nvPr/>
        </p:nvSpPr>
        <p:spPr>
          <a:xfrm>
            <a:off x="9974426" y="-325527"/>
            <a:ext cx="2858263" cy="2706866"/>
          </a:xfrm>
          <a:prstGeom prst="ellipse">
            <a:avLst/>
          </a:prstGeom>
          <a:ln w="28575">
            <a:solidFill>
              <a:schemeClr val="accent2"/>
            </a:solidFill>
            <a:prstDash val="dash"/>
            <a:miter/>
          </a:ln>
        </p:spPr>
        <p:txBody>
          <a:bodyPr lIns="45718" tIns="45718" rIns="45718" bIns="45718" anchor="ctr"/>
          <a:lstStyle/>
          <a:p>
            <a:pPr algn="ctr">
              <a:defRPr>
                <a:solidFill>
                  <a:srgbClr val="FFFFFF"/>
                </a:solidFill>
              </a:defRPr>
            </a:pPr>
            <a:endParaRPr/>
          </a:p>
        </p:txBody>
      </p:sp>
      <p:sp>
        <p:nvSpPr>
          <p:cNvPr id="681" name="Flowchart: Connector 9"/>
          <p:cNvSpPr/>
          <p:nvPr/>
        </p:nvSpPr>
        <p:spPr>
          <a:xfrm>
            <a:off x="10534198" y="551901"/>
            <a:ext cx="2436095" cy="2232742"/>
          </a:xfrm>
          <a:prstGeom prst="ellipse">
            <a:avLst/>
          </a:prstGeom>
          <a:ln w="28575">
            <a:solidFill>
              <a:schemeClr val="accent2"/>
            </a:solidFill>
            <a:miter/>
          </a:ln>
        </p:spPr>
        <p:txBody>
          <a:bodyPr lIns="45718" tIns="45718" rIns="45718" bIns="45718" anchor="ctr"/>
          <a:lstStyle/>
          <a:p>
            <a:pPr algn="ctr">
              <a:defRPr>
                <a:solidFill>
                  <a:srgbClr val="FFFFFF"/>
                </a:solidFill>
              </a:defRPr>
            </a:pPr>
            <a:endParaRPr/>
          </a:p>
        </p:txBody>
      </p:sp>
      <p:grpSp>
        <p:nvGrpSpPr>
          <p:cNvPr id="684" name="Picture 2"/>
          <p:cNvGrpSpPr/>
          <p:nvPr/>
        </p:nvGrpSpPr>
        <p:grpSpPr>
          <a:xfrm>
            <a:off x="8200462" y="457100"/>
            <a:ext cx="3547929" cy="2664428"/>
            <a:chOff x="0" y="0"/>
            <a:chExt cx="3547928" cy="2664427"/>
          </a:xfrm>
        </p:grpSpPr>
        <p:sp>
          <p:nvSpPr>
            <p:cNvPr id="682" name="Rectangle"/>
            <p:cNvSpPr/>
            <p:nvPr/>
          </p:nvSpPr>
          <p:spPr>
            <a:xfrm rot="407189">
              <a:off x="123769" y="186978"/>
              <a:ext cx="3300389" cy="2290470"/>
            </a:xfrm>
            <a:prstGeom prst="rect">
              <a:avLst/>
            </a:prstGeom>
            <a:solidFill>
              <a:srgbClr val="EDEDED"/>
            </a:solidFill>
            <a:ln w="12700" cap="flat">
              <a:noFill/>
              <a:miter lim="400000"/>
            </a:ln>
            <a:effectLst/>
          </p:spPr>
          <p:txBody>
            <a:bodyPr wrap="square" lIns="45718" tIns="45718" rIns="45718" bIns="45718" numCol="1" anchor="ctr">
              <a:noAutofit/>
            </a:bodyPr>
            <a:lstStyle/>
            <a:p>
              <a:endParaRPr/>
            </a:p>
          </p:txBody>
        </p:sp>
        <p:pic>
          <p:nvPicPr>
            <p:cNvPr id="683" name="image3.jpeg" descr="image3.jpeg"/>
            <p:cNvPicPr>
              <a:picLocks noChangeAspect="1"/>
            </p:cNvPicPr>
            <p:nvPr/>
          </p:nvPicPr>
          <p:blipFill>
            <a:blip r:embed="rId2"/>
            <a:stretch>
              <a:fillRect/>
            </a:stretch>
          </p:blipFill>
          <p:spPr>
            <a:xfrm rot="407189">
              <a:off x="123769" y="186978"/>
              <a:ext cx="3300389" cy="2290470"/>
            </a:xfrm>
            <a:prstGeom prst="rect">
              <a:avLst/>
            </a:prstGeom>
            <a:ln w="38100" cap="sq">
              <a:solidFill>
                <a:schemeClr val="accent3"/>
              </a:solidFill>
              <a:prstDash val="solid"/>
              <a:miter lim="800000"/>
            </a:ln>
            <a:effectLst>
              <a:outerShdw blurRad="50800" dist="18000" dir="5400000" rotWithShape="0">
                <a:srgbClr val="000000">
                  <a:alpha val="40000"/>
                </a:srgbClr>
              </a:outerShdw>
            </a:effectLst>
          </p:spPr>
        </p:pic>
      </p:grpSp>
      <p:sp>
        <p:nvSpPr>
          <p:cNvPr id="685"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686" name="Picture Placeholder 2"/>
          <p:cNvSpPr>
            <a:spLocks noGrp="1"/>
          </p:cNvSpPr>
          <p:nvPr>
            <p:ph type="pic" sz="half" idx="21"/>
          </p:nvPr>
        </p:nvSpPr>
        <p:spPr>
          <a:xfrm>
            <a:off x="5183187" y="987425"/>
            <a:ext cx="6172202" cy="4873625"/>
          </a:xfrm>
          <a:prstGeom prst="rect">
            <a:avLst/>
          </a:prstGeom>
        </p:spPr>
        <p:txBody>
          <a:bodyPr lIns="91439" tIns="45719" rIns="91439" bIns="45719">
            <a:noAutofit/>
          </a:bodyPr>
          <a:lstStyle/>
          <a:p>
            <a:endParaRPr/>
          </a:p>
        </p:txBody>
      </p:sp>
      <p:sp>
        <p:nvSpPr>
          <p:cNvPr id="687"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689"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28B3DADB-D4C0-1289-5943-7A9129E8B5E6}"/>
              </a:ext>
            </a:extLst>
          </p:cNvPr>
          <p:cNvPicPr>
            <a:picLocks noChangeAspect="1"/>
          </p:cNvPicPr>
          <p:nvPr userDrawn="1"/>
        </p:nvPicPr>
        <p:blipFill>
          <a:blip r:embed="rId3"/>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7_Comparison">
    <p:spTree>
      <p:nvGrpSpPr>
        <p:cNvPr id="1" name=""/>
        <p:cNvGrpSpPr/>
        <p:nvPr/>
      </p:nvGrpSpPr>
      <p:grpSpPr>
        <a:xfrm>
          <a:off x="0" y="0"/>
          <a:ext cx="0" cy="0"/>
          <a:chOff x="0" y="0"/>
          <a:chExt cx="0" cy="0"/>
        </a:xfrm>
      </p:grpSpPr>
      <p:sp>
        <p:nvSpPr>
          <p:cNvPr id="49"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50"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1" name="Text Placeholder 4"/>
          <p:cNvSpPr>
            <a:spLocks noGrp="1"/>
          </p:cNvSpPr>
          <p:nvPr>
            <p:ph type="body" sz="quarter" idx="21"/>
          </p:nvPr>
        </p:nvSpPr>
        <p:spPr>
          <a:xfrm>
            <a:off x="6172200" y="1681163"/>
            <a:ext cx="5183188" cy="823914"/>
          </a:xfrm>
          <a:prstGeom prst="rect">
            <a:avLst/>
          </a:prstGeom>
        </p:spPr>
        <p:txBody>
          <a:bodyPr anchor="b"/>
          <a:lstStyle/>
          <a:p>
            <a:endParaRP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pic>
        <p:nvPicPr>
          <p:cNvPr id="707" name="Picture 2" descr="Picture 2"/>
          <p:cNvPicPr>
            <a:picLocks noChangeAspect="1"/>
          </p:cNvPicPr>
          <p:nvPr/>
        </p:nvPicPr>
        <p:blipFill>
          <a:blip r:embed="rId2"/>
          <a:stretch>
            <a:fillRect/>
          </a:stretch>
        </p:blipFill>
        <p:spPr>
          <a:xfrm>
            <a:off x="9770533" y="183688"/>
            <a:ext cx="2159002" cy="2115418"/>
          </a:xfrm>
          <a:prstGeom prst="rect">
            <a:avLst/>
          </a:prstGeom>
          <a:ln w="12700">
            <a:miter lim="400000"/>
          </a:ln>
        </p:spPr>
      </p:pic>
      <p:sp>
        <p:nvSpPr>
          <p:cNvPr id="708" name="Title Text"/>
          <p:cNvSpPr txBox="1">
            <a:spLocks noGrp="1"/>
          </p:cNvSpPr>
          <p:nvPr>
            <p:ph type="title"/>
          </p:nvPr>
        </p:nvSpPr>
        <p:spPr>
          <a:prstGeom prst="rect">
            <a:avLst/>
          </a:prstGeom>
        </p:spPr>
        <p:txBody>
          <a:bodyPr/>
          <a:lstStyle/>
          <a:p>
            <a:r>
              <a:t>Title Text</a:t>
            </a:r>
          </a:p>
        </p:txBody>
      </p:sp>
      <p:sp>
        <p:nvSpPr>
          <p:cNvPr id="70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11"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0D967BA5-35E9-06B6-085E-0663523D1B48}"/>
              </a:ext>
            </a:extLst>
          </p:cNvPr>
          <p:cNvPicPr>
            <a:picLocks noChangeAspect="1"/>
          </p:cNvPicPr>
          <p:nvPr userDrawn="1"/>
        </p:nvPicPr>
        <p:blipFill>
          <a:blip r:embed="rId3"/>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1_Section Header">
    <p:spTree>
      <p:nvGrpSpPr>
        <p:cNvPr id="1" name=""/>
        <p:cNvGrpSpPr/>
        <p:nvPr/>
      </p:nvGrpSpPr>
      <p:grpSpPr>
        <a:xfrm>
          <a:off x="0" y="0"/>
          <a:ext cx="0" cy="0"/>
          <a:chOff x="0" y="0"/>
          <a:chExt cx="0" cy="0"/>
        </a:xfrm>
      </p:grpSpPr>
      <p:pic>
        <p:nvPicPr>
          <p:cNvPr id="718" name="Picture 2" descr="Picture 2"/>
          <p:cNvPicPr>
            <a:picLocks noChangeAspect="1"/>
          </p:cNvPicPr>
          <p:nvPr/>
        </p:nvPicPr>
        <p:blipFill>
          <a:blip r:embed="rId2"/>
          <a:stretch>
            <a:fillRect/>
          </a:stretch>
        </p:blipFill>
        <p:spPr>
          <a:xfrm>
            <a:off x="9770533" y="183688"/>
            <a:ext cx="2159002" cy="2115418"/>
          </a:xfrm>
          <a:prstGeom prst="rect">
            <a:avLst/>
          </a:prstGeom>
          <a:ln w="12700">
            <a:miter lim="400000"/>
          </a:ln>
        </p:spPr>
      </p:pic>
      <p:sp>
        <p:nvSpPr>
          <p:cNvPr id="71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720"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98A99"/>
                </a:solidFill>
              </a:defRPr>
            </a:lvl1pPr>
            <a:lvl2pPr marL="0" indent="0">
              <a:buSzTx/>
              <a:buFontTx/>
              <a:buNone/>
              <a:defRPr sz="2400">
                <a:solidFill>
                  <a:srgbClr val="898A99"/>
                </a:solidFill>
              </a:defRPr>
            </a:lvl2pPr>
            <a:lvl3pPr marL="0" indent="0">
              <a:buSzTx/>
              <a:buFontTx/>
              <a:buNone/>
              <a:defRPr sz="2400">
                <a:solidFill>
                  <a:srgbClr val="898A99"/>
                </a:solidFill>
              </a:defRPr>
            </a:lvl3pPr>
            <a:lvl4pPr marL="0" indent="0">
              <a:buSzTx/>
              <a:buFontTx/>
              <a:buNone/>
              <a:defRPr sz="2400">
                <a:solidFill>
                  <a:srgbClr val="898A99"/>
                </a:solidFill>
              </a:defRPr>
            </a:lvl4pPr>
            <a:lvl5pPr marL="0" indent="0">
              <a:buSzTx/>
              <a:buFontTx/>
              <a:buNone/>
              <a:defRPr sz="2400">
                <a:solidFill>
                  <a:srgbClr val="898A99"/>
                </a:solidFill>
              </a:defRPr>
            </a:lvl5pPr>
          </a:lstStyle>
          <a:p>
            <a:r>
              <a:t>Body Level One</a:t>
            </a:r>
          </a:p>
          <a:p>
            <a:pPr lvl="1"/>
            <a:r>
              <a:t>Body Level Two</a:t>
            </a:r>
          </a:p>
          <a:p>
            <a:pPr lvl="2"/>
            <a:r>
              <a:t>Body Level Three</a:t>
            </a:r>
          </a:p>
          <a:p>
            <a:pPr lvl="3"/>
            <a:r>
              <a:t>Body Level Four</a:t>
            </a:r>
          </a:p>
          <a:p>
            <a:pPr lvl="4"/>
            <a:r>
              <a:t>Body Level Five</a:t>
            </a:r>
          </a:p>
        </p:txBody>
      </p:sp>
      <p:sp>
        <p:nvSpPr>
          <p:cNvPr id="722"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23E629C2-5428-C798-CD02-B19A2EF4253A}"/>
              </a:ext>
            </a:extLst>
          </p:cNvPr>
          <p:cNvPicPr>
            <a:picLocks noChangeAspect="1"/>
          </p:cNvPicPr>
          <p:nvPr userDrawn="1"/>
        </p:nvPicPr>
        <p:blipFill>
          <a:blip r:embed="rId3"/>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pic>
        <p:nvPicPr>
          <p:cNvPr id="729" name="Picture 2" descr="Picture 2"/>
          <p:cNvPicPr>
            <a:picLocks noChangeAspect="1"/>
          </p:cNvPicPr>
          <p:nvPr/>
        </p:nvPicPr>
        <p:blipFill>
          <a:blip r:embed="rId2"/>
          <a:stretch>
            <a:fillRect/>
          </a:stretch>
        </p:blipFill>
        <p:spPr>
          <a:xfrm>
            <a:off x="9770533" y="183688"/>
            <a:ext cx="2159002" cy="2115418"/>
          </a:xfrm>
          <a:prstGeom prst="rect">
            <a:avLst/>
          </a:prstGeom>
          <a:ln w="12700">
            <a:miter lim="400000"/>
          </a:ln>
        </p:spPr>
      </p:pic>
      <p:sp>
        <p:nvSpPr>
          <p:cNvPr id="730" name="Title Text"/>
          <p:cNvSpPr txBox="1">
            <a:spLocks noGrp="1"/>
          </p:cNvSpPr>
          <p:nvPr>
            <p:ph type="title"/>
          </p:nvPr>
        </p:nvSpPr>
        <p:spPr>
          <a:prstGeom prst="rect">
            <a:avLst/>
          </a:prstGeom>
        </p:spPr>
        <p:txBody>
          <a:bodyPr/>
          <a:lstStyle/>
          <a:p>
            <a:r>
              <a:t>Title Text</a:t>
            </a:r>
          </a:p>
        </p:txBody>
      </p:sp>
      <p:sp>
        <p:nvSpPr>
          <p:cNvPr id="731"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33"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7CC519C8-E772-4615-0F73-DCA6CB9E603C}"/>
              </a:ext>
            </a:extLst>
          </p:cNvPr>
          <p:cNvPicPr>
            <a:picLocks noChangeAspect="1"/>
          </p:cNvPicPr>
          <p:nvPr userDrawn="1"/>
        </p:nvPicPr>
        <p:blipFill>
          <a:blip r:embed="rId3"/>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1_Comparison">
    <p:spTree>
      <p:nvGrpSpPr>
        <p:cNvPr id="1" name=""/>
        <p:cNvGrpSpPr/>
        <p:nvPr/>
      </p:nvGrpSpPr>
      <p:grpSpPr>
        <a:xfrm>
          <a:off x="0" y="0"/>
          <a:ext cx="0" cy="0"/>
          <a:chOff x="0" y="0"/>
          <a:chExt cx="0" cy="0"/>
        </a:xfrm>
      </p:grpSpPr>
      <p:pic>
        <p:nvPicPr>
          <p:cNvPr id="740" name="Picture 2" descr="Picture 2"/>
          <p:cNvPicPr>
            <a:picLocks noChangeAspect="1"/>
          </p:cNvPicPr>
          <p:nvPr/>
        </p:nvPicPr>
        <p:blipFill>
          <a:blip r:embed="rId2"/>
          <a:stretch>
            <a:fillRect/>
          </a:stretch>
        </p:blipFill>
        <p:spPr>
          <a:xfrm>
            <a:off x="9770533" y="183688"/>
            <a:ext cx="2159002" cy="2115418"/>
          </a:xfrm>
          <a:prstGeom prst="rect">
            <a:avLst/>
          </a:prstGeom>
          <a:ln w="12700">
            <a:miter lim="400000"/>
          </a:ln>
        </p:spPr>
      </p:pic>
      <p:sp>
        <p:nvSpPr>
          <p:cNvPr id="741"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742"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743" name="Text Placeholder 4"/>
          <p:cNvSpPr>
            <a:spLocks noGrp="1"/>
          </p:cNvSpPr>
          <p:nvPr>
            <p:ph type="body" sz="quarter" idx="21"/>
          </p:nvPr>
        </p:nvSpPr>
        <p:spPr>
          <a:xfrm>
            <a:off x="6172200" y="1681163"/>
            <a:ext cx="5183188" cy="823914"/>
          </a:xfrm>
          <a:prstGeom prst="rect">
            <a:avLst/>
          </a:prstGeom>
        </p:spPr>
        <p:txBody>
          <a:bodyPr anchor="b"/>
          <a:lstStyle/>
          <a:p>
            <a:endParaRPr/>
          </a:p>
        </p:txBody>
      </p:sp>
      <p:sp>
        <p:nvSpPr>
          <p:cNvPr id="745"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D1512124-D69C-9DFE-F32A-B20416A47A8C}"/>
              </a:ext>
            </a:extLst>
          </p:cNvPr>
          <p:cNvPicPr>
            <a:picLocks noChangeAspect="1"/>
          </p:cNvPicPr>
          <p:nvPr userDrawn="1"/>
        </p:nvPicPr>
        <p:blipFill>
          <a:blip r:embed="rId3"/>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pic>
        <p:nvPicPr>
          <p:cNvPr id="752" name="Picture 2" descr="Picture 2"/>
          <p:cNvPicPr>
            <a:picLocks noChangeAspect="1"/>
          </p:cNvPicPr>
          <p:nvPr/>
        </p:nvPicPr>
        <p:blipFill>
          <a:blip r:embed="rId2"/>
          <a:stretch>
            <a:fillRect/>
          </a:stretch>
        </p:blipFill>
        <p:spPr>
          <a:xfrm>
            <a:off x="9770533" y="183688"/>
            <a:ext cx="2159002" cy="2115418"/>
          </a:xfrm>
          <a:prstGeom prst="rect">
            <a:avLst/>
          </a:prstGeom>
          <a:ln w="12700">
            <a:miter lim="400000"/>
          </a:ln>
        </p:spPr>
      </p:pic>
      <p:sp>
        <p:nvSpPr>
          <p:cNvPr id="753" name="Title Text"/>
          <p:cNvSpPr txBox="1">
            <a:spLocks noGrp="1"/>
          </p:cNvSpPr>
          <p:nvPr>
            <p:ph type="title"/>
          </p:nvPr>
        </p:nvSpPr>
        <p:spPr>
          <a:prstGeom prst="rect">
            <a:avLst/>
          </a:prstGeom>
        </p:spPr>
        <p:txBody>
          <a:bodyPr/>
          <a:lstStyle/>
          <a:p>
            <a:r>
              <a:t>Title Text</a:t>
            </a:r>
          </a:p>
        </p:txBody>
      </p:sp>
      <p:sp>
        <p:nvSpPr>
          <p:cNvPr id="755"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7E20C7EE-6644-1BA3-E730-97F248A205B7}"/>
              </a:ext>
            </a:extLst>
          </p:cNvPr>
          <p:cNvPicPr>
            <a:picLocks noChangeAspect="1"/>
          </p:cNvPicPr>
          <p:nvPr userDrawn="1"/>
        </p:nvPicPr>
        <p:blipFill>
          <a:blip r:embed="rId3"/>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pic>
        <p:nvPicPr>
          <p:cNvPr id="762" name="Picture 2" descr="Picture 2"/>
          <p:cNvPicPr>
            <a:picLocks noChangeAspect="1"/>
          </p:cNvPicPr>
          <p:nvPr/>
        </p:nvPicPr>
        <p:blipFill>
          <a:blip r:embed="rId2"/>
          <a:stretch>
            <a:fillRect/>
          </a:stretch>
        </p:blipFill>
        <p:spPr>
          <a:xfrm>
            <a:off x="9770533" y="183688"/>
            <a:ext cx="2159002" cy="2115418"/>
          </a:xfrm>
          <a:prstGeom prst="rect">
            <a:avLst/>
          </a:prstGeom>
          <a:ln w="12700">
            <a:miter lim="400000"/>
          </a:ln>
        </p:spPr>
      </p:pic>
      <p:sp>
        <p:nvSpPr>
          <p:cNvPr id="764"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FAD0FB85-347E-0047-A47F-66B52AF1E795}"/>
              </a:ext>
            </a:extLst>
          </p:cNvPr>
          <p:cNvPicPr>
            <a:picLocks noChangeAspect="1"/>
          </p:cNvPicPr>
          <p:nvPr userDrawn="1"/>
        </p:nvPicPr>
        <p:blipFill>
          <a:blip r:embed="rId3"/>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1_Content with Caption">
    <p:spTree>
      <p:nvGrpSpPr>
        <p:cNvPr id="1" name=""/>
        <p:cNvGrpSpPr/>
        <p:nvPr/>
      </p:nvGrpSpPr>
      <p:grpSpPr>
        <a:xfrm>
          <a:off x="0" y="0"/>
          <a:ext cx="0" cy="0"/>
          <a:chOff x="0" y="0"/>
          <a:chExt cx="0" cy="0"/>
        </a:xfrm>
      </p:grpSpPr>
      <p:pic>
        <p:nvPicPr>
          <p:cNvPr id="771" name="Picture 2" descr="Picture 2"/>
          <p:cNvPicPr>
            <a:picLocks noChangeAspect="1"/>
          </p:cNvPicPr>
          <p:nvPr/>
        </p:nvPicPr>
        <p:blipFill>
          <a:blip r:embed="rId2"/>
          <a:stretch>
            <a:fillRect/>
          </a:stretch>
        </p:blipFill>
        <p:spPr>
          <a:xfrm>
            <a:off x="9770533" y="183688"/>
            <a:ext cx="2159002" cy="2115418"/>
          </a:xfrm>
          <a:prstGeom prst="rect">
            <a:avLst/>
          </a:prstGeom>
          <a:ln w="12700">
            <a:miter lim="400000"/>
          </a:ln>
        </p:spPr>
      </p:pic>
      <p:sp>
        <p:nvSpPr>
          <p:cNvPr id="77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773" name="Body Level One…"/>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74" name="Text Placeholder 3"/>
          <p:cNvSpPr>
            <a:spLocks noGrp="1"/>
          </p:cNvSpPr>
          <p:nvPr>
            <p:ph type="body" sz="quarter" idx="21"/>
          </p:nvPr>
        </p:nvSpPr>
        <p:spPr>
          <a:xfrm>
            <a:off x="839786" y="2057400"/>
            <a:ext cx="3932241" cy="3811588"/>
          </a:xfrm>
          <a:prstGeom prst="rect">
            <a:avLst/>
          </a:prstGeom>
        </p:spPr>
        <p:txBody>
          <a:bodyPr/>
          <a:lstStyle/>
          <a:p>
            <a:endParaRPr/>
          </a:p>
        </p:txBody>
      </p:sp>
      <p:sp>
        <p:nvSpPr>
          <p:cNvPr id="776"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0998901E-C1CD-A375-233C-7ABC1E909D62}"/>
              </a:ext>
            </a:extLst>
          </p:cNvPr>
          <p:cNvPicPr>
            <a:picLocks noChangeAspect="1"/>
          </p:cNvPicPr>
          <p:nvPr userDrawn="1"/>
        </p:nvPicPr>
        <p:blipFill>
          <a:blip r:embed="rId3"/>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1_Picture with Caption">
    <p:spTree>
      <p:nvGrpSpPr>
        <p:cNvPr id="1" name=""/>
        <p:cNvGrpSpPr/>
        <p:nvPr/>
      </p:nvGrpSpPr>
      <p:grpSpPr>
        <a:xfrm>
          <a:off x="0" y="0"/>
          <a:ext cx="0" cy="0"/>
          <a:chOff x="0" y="0"/>
          <a:chExt cx="0" cy="0"/>
        </a:xfrm>
      </p:grpSpPr>
      <p:pic>
        <p:nvPicPr>
          <p:cNvPr id="783" name="Picture 2" descr="Picture 2"/>
          <p:cNvPicPr>
            <a:picLocks noChangeAspect="1"/>
          </p:cNvPicPr>
          <p:nvPr/>
        </p:nvPicPr>
        <p:blipFill>
          <a:blip r:embed="rId2"/>
          <a:stretch>
            <a:fillRect/>
          </a:stretch>
        </p:blipFill>
        <p:spPr>
          <a:xfrm>
            <a:off x="9770533" y="183688"/>
            <a:ext cx="2159002" cy="2115418"/>
          </a:xfrm>
          <a:prstGeom prst="rect">
            <a:avLst/>
          </a:prstGeom>
          <a:ln w="12700">
            <a:miter lim="400000"/>
          </a:ln>
        </p:spPr>
      </p:pic>
      <p:sp>
        <p:nvSpPr>
          <p:cNvPr id="784"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785" name="Picture Placeholder 2"/>
          <p:cNvSpPr>
            <a:spLocks noGrp="1"/>
          </p:cNvSpPr>
          <p:nvPr>
            <p:ph type="pic" sz="half" idx="21"/>
          </p:nvPr>
        </p:nvSpPr>
        <p:spPr>
          <a:xfrm>
            <a:off x="5183187" y="987425"/>
            <a:ext cx="6172202" cy="4873625"/>
          </a:xfrm>
          <a:prstGeom prst="rect">
            <a:avLst/>
          </a:prstGeom>
        </p:spPr>
        <p:txBody>
          <a:bodyPr lIns="91439" tIns="45719" rIns="91439" bIns="45719">
            <a:noAutofit/>
          </a:bodyPr>
          <a:lstStyle/>
          <a:p>
            <a:endParaRPr/>
          </a:p>
        </p:txBody>
      </p:sp>
      <p:sp>
        <p:nvSpPr>
          <p:cNvPr id="786"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788"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Green (1).png" descr="NAAF-TMLogo-Green (1).png">
            <a:extLst>
              <a:ext uri="{FF2B5EF4-FFF2-40B4-BE49-F238E27FC236}">
                <a16:creationId xmlns:a16="http://schemas.microsoft.com/office/drawing/2014/main" id="{0359D0F0-FB74-9897-572E-7BBC43879E9F}"/>
              </a:ext>
            </a:extLst>
          </p:cNvPr>
          <p:cNvPicPr>
            <a:picLocks noChangeAspect="1"/>
          </p:cNvPicPr>
          <p:nvPr userDrawn="1"/>
        </p:nvPicPr>
        <p:blipFill>
          <a:blip r:embed="rId3"/>
          <a:stretch>
            <a:fillRect/>
          </a:stretch>
        </p:blipFill>
        <p:spPr>
          <a:xfrm>
            <a:off x="10352833" y="5516217"/>
            <a:ext cx="1603986" cy="625274"/>
          </a:xfrm>
          <a:prstGeom prst="rect">
            <a:avLst/>
          </a:prstGeom>
          <a:ln w="12700">
            <a:miter lim="400000"/>
          </a:ln>
        </p:spPr>
      </p:pic>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Title Slide">
    <p:bg>
      <p:bgPr>
        <a:gradFill flip="none" rotWithShape="1">
          <a:gsLst>
            <a:gs pos="15000">
              <a:srgbClr val="13204E"/>
            </a:gs>
            <a:gs pos="91000">
              <a:srgbClr val="146C2B"/>
            </a:gs>
            <a:gs pos="100000">
              <a:srgbClr val="0A3716"/>
            </a:gs>
          </a:gsLst>
          <a:lin ang="5400000" scaled="0"/>
        </a:gradFill>
        <a:effectLst/>
      </p:bgPr>
    </p:bg>
    <p:spTree>
      <p:nvGrpSpPr>
        <p:cNvPr id="1" name=""/>
        <p:cNvGrpSpPr/>
        <p:nvPr/>
      </p:nvGrpSpPr>
      <p:grpSpPr>
        <a:xfrm>
          <a:off x="0" y="0"/>
          <a:ext cx="0" cy="0"/>
          <a:chOff x="0" y="0"/>
          <a:chExt cx="0" cy="0"/>
        </a:xfrm>
      </p:grpSpPr>
      <p:sp>
        <p:nvSpPr>
          <p:cNvPr id="795" name="Rectangle 6"/>
          <p:cNvSpPr/>
          <p:nvPr/>
        </p:nvSpPr>
        <p:spPr>
          <a:xfrm>
            <a:off x="0" y="6400800"/>
            <a:ext cx="12192003" cy="457200"/>
          </a:xfrm>
          <a:prstGeom prst="rect">
            <a:avLst/>
          </a:prstGeom>
          <a:solidFill>
            <a:schemeClr val="accent1"/>
          </a:solidFill>
          <a:ln w="12700">
            <a:miter lim="400000"/>
          </a:ln>
        </p:spPr>
        <p:txBody>
          <a:bodyPr lIns="45718" tIns="45718" rIns="45718" bIns="45718"/>
          <a:lstStyle/>
          <a:p>
            <a:pPr>
              <a:defRPr>
                <a:solidFill>
                  <a:srgbClr val="FFFFFF"/>
                </a:solidFill>
              </a:defRPr>
            </a:pPr>
            <a:endParaRPr/>
          </a:p>
        </p:txBody>
      </p:sp>
      <p:sp>
        <p:nvSpPr>
          <p:cNvPr id="796" name="Rectangle 7"/>
          <p:cNvSpPr/>
          <p:nvPr/>
        </p:nvSpPr>
        <p:spPr>
          <a:xfrm>
            <a:off x="-2" y="6334316"/>
            <a:ext cx="12192005" cy="66000"/>
          </a:xfrm>
          <a:prstGeom prst="rect">
            <a:avLst/>
          </a:prstGeom>
          <a:solidFill>
            <a:schemeClr val="accent3"/>
          </a:solidFill>
          <a:ln w="12700">
            <a:miter lim="400000"/>
          </a:ln>
        </p:spPr>
        <p:txBody>
          <a:bodyPr lIns="45718" tIns="45718" rIns="45718" bIns="45718"/>
          <a:lstStyle/>
          <a:p>
            <a:endParaRPr/>
          </a:p>
        </p:txBody>
      </p:sp>
      <p:sp>
        <p:nvSpPr>
          <p:cNvPr id="797"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798" name="Body Level One…"/>
          <p:cNvSpPr txBox="1">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800" name="Slide Number"/>
          <p:cNvSpPr txBox="1">
            <a:spLocks noGrp="1"/>
          </p:cNvSpPr>
          <p:nvPr>
            <p:ph type="sldNum" sz="quarter" idx="2"/>
          </p:nvPr>
        </p:nvSpPr>
        <p:spPr>
          <a:xfrm>
            <a:off x="8463946" y="6224224"/>
            <a:ext cx="273654" cy="264253"/>
          </a:xfrm>
          <a:prstGeom prst="rect">
            <a:avLst/>
          </a:prstGeom>
        </p:spPr>
        <p:txBody>
          <a:bodyPr anchor="ctr"/>
          <a:lstStyle>
            <a:lvl1pPr algn="r">
              <a:defRPr sz="1200"/>
            </a:lvl1pPr>
          </a:lstStyle>
          <a:p>
            <a:fld id="{86CB4B4D-7CA3-9044-876B-883B54F8677D}" type="slidenum">
              <a:t>‹#›</a:t>
            </a:fld>
            <a:endParaRPr/>
          </a:p>
        </p:txBody>
      </p:sp>
      <p:pic>
        <p:nvPicPr>
          <p:cNvPr id="2" name="NAAF-TMLogo-White.png" descr="NAAF-TMLogo-White.png">
            <a:extLst>
              <a:ext uri="{FF2B5EF4-FFF2-40B4-BE49-F238E27FC236}">
                <a16:creationId xmlns:a16="http://schemas.microsoft.com/office/drawing/2014/main" id="{29114DE8-6D17-A4C0-5B0F-24A6B46CC928}"/>
              </a:ext>
            </a:extLst>
          </p:cNvPr>
          <p:cNvPicPr>
            <a:picLocks noChangeAspect="1"/>
          </p:cNvPicPr>
          <p:nvPr userDrawn="1"/>
        </p:nvPicPr>
        <p:blipFill>
          <a:blip r:embed="rId2"/>
          <a:stretch>
            <a:fillRect/>
          </a:stretch>
        </p:blipFill>
        <p:spPr>
          <a:xfrm>
            <a:off x="10352833" y="5529655"/>
            <a:ext cx="1603986" cy="625274"/>
          </a:xfrm>
          <a:prstGeom prst="rect">
            <a:avLst/>
          </a:prstGeom>
          <a:ln w="12700">
            <a:miter lim="400000"/>
          </a:ln>
        </p:spPr>
      </p:pic>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Section Header">
    <p:bg>
      <p:bgPr>
        <a:gradFill flip="none" rotWithShape="1">
          <a:gsLst>
            <a:gs pos="15000">
              <a:srgbClr val="13204E"/>
            </a:gs>
            <a:gs pos="91000">
              <a:srgbClr val="146C2B"/>
            </a:gs>
            <a:gs pos="100000">
              <a:srgbClr val="0A3716"/>
            </a:gs>
          </a:gsLst>
          <a:lin ang="5400000" scaled="0"/>
        </a:gradFill>
        <a:effectLst/>
      </p:bgPr>
    </p:bg>
    <p:spTree>
      <p:nvGrpSpPr>
        <p:cNvPr id="1" name=""/>
        <p:cNvGrpSpPr/>
        <p:nvPr/>
      </p:nvGrpSpPr>
      <p:grpSpPr>
        <a:xfrm>
          <a:off x="0" y="0"/>
          <a:ext cx="0" cy="0"/>
          <a:chOff x="0" y="0"/>
          <a:chExt cx="0" cy="0"/>
        </a:xfrm>
      </p:grpSpPr>
      <p:sp>
        <p:nvSpPr>
          <p:cNvPr id="819" name="Rectangle 6"/>
          <p:cNvSpPr/>
          <p:nvPr/>
        </p:nvSpPr>
        <p:spPr>
          <a:xfrm>
            <a:off x="0" y="6400800"/>
            <a:ext cx="12192003" cy="457200"/>
          </a:xfrm>
          <a:prstGeom prst="rect">
            <a:avLst/>
          </a:prstGeom>
          <a:solidFill>
            <a:schemeClr val="accent1"/>
          </a:solidFill>
          <a:ln w="12700">
            <a:miter lim="400000"/>
          </a:ln>
        </p:spPr>
        <p:txBody>
          <a:bodyPr lIns="45718" tIns="45718" rIns="45718" bIns="45718"/>
          <a:lstStyle/>
          <a:p>
            <a:pPr>
              <a:defRPr>
                <a:solidFill>
                  <a:srgbClr val="FFFFFF"/>
                </a:solidFill>
              </a:defRPr>
            </a:pPr>
            <a:endParaRPr/>
          </a:p>
        </p:txBody>
      </p:sp>
      <p:sp>
        <p:nvSpPr>
          <p:cNvPr id="820" name="Rectangle 7"/>
          <p:cNvSpPr/>
          <p:nvPr/>
        </p:nvSpPr>
        <p:spPr>
          <a:xfrm>
            <a:off x="-2" y="6334316"/>
            <a:ext cx="12192005" cy="66000"/>
          </a:xfrm>
          <a:prstGeom prst="rect">
            <a:avLst/>
          </a:prstGeom>
          <a:solidFill>
            <a:schemeClr val="accent3"/>
          </a:solidFill>
          <a:ln w="12700">
            <a:miter lim="400000"/>
          </a:ln>
        </p:spPr>
        <p:txBody>
          <a:bodyPr lIns="45718" tIns="45718" rIns="45718" bIns="45718"/>
          <a:lstStyle/>
          <a:p>
            <a:endParaRPr/>
          </a:p>
        </p:txBody>
      </p:sp>
      <p:sp>
        <p:nvSpPr>
          <p:cNvPr id="821"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822"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98A99"/>
                </a:solidFill>
              </a:defRPr>
            </a:lvl1pPr>
            <a:lvl2pPr marL="0" indent="0">
              <a:buSzTx/>
              <a:buFontTx/>
              <a:buNone/>
              <a:defRPr sz="2400">
                <a:solidFill>
                  <a:srgbClr val="898A99"/>
                </a:solidFill>
              </a:defRPr>
            </a:lvl2pPr>
            <a:lvl3pPr marL="0" indent="0">
              <a:buSzTx/>
              <a:buFontTx/>
              <a:buNone/>
              <a:defRPr sz="2400">
                <a:solidFill>
                  <a:srgbClr val="898A99"/>
                </a:solidFill>
              </a:defRPr>
            </a:lvl3pPr>
            <a:lvl4pPr marL="0" indent="0">
              <a:buSzTx/>
              <a:buFontTx/>
              <a:buNone/>
              <a:defRPr sz="2400">
                <a:solidFill>
                  <a:srgbClr val="898A99"/>
                </a:solidFill>
              </a:defRPr>
            </a:lvl4pPr>
            <a:lvl5pPr marL="0" indent="0">
              <a:buSzTx/>
              <a:buFontTx/>
              <a:buNone/>
              <a:defRPr sz="2400">
                <a:solidFill>
                  <a:srgbClr val="898A99"/>
                </a:solidFill>
              </a:defRPr>
            </a:lvl5pPr>
          </a:lstStyle>
          <a:p>
            <a:r>
              <a:t>Body Level One</a:t>
            </a:r>
          </a:p>
          <a:p>
            <a:pPr lvl="1"/>
            <a:r>
              <a:t>Body Level Two</a:t>
            </a:r>
          </a:p>
          <a:p>
            <a:pPr lvl="2"/>
            <a:r>
              <a:t>Body Level Three</a:t>
            </a:r>
          </a:p>
          <a:p>
            <a:pPr lvl="3"/>
            <a:r>
              <a:t>Body Level Four</a:t>
            </a:r>
          </a:p>
          <a:p>
            <a:pPr lvl="4"/>
            <a:r>
              <a:t>Body Level Five</a:t>
            </a:r>
          </a:p>
        </p:txBody>
      </p:sp>
      <p:sp>
        <p:nvSpPr>
          <p:cNvPr id="824"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White.png" descr="NAAF-TMLogo-White.png">
            <a:extLst>
              <a:ext uri="{FF2B5EF4-FFF2-40B4-BE49-F238E27FC236}">
                <a16:creationId xmlns:a16="http://schemas.microsoft.com/office/drawing/2014/main" id="{957D6DFD-6951-6E3F-BA18-F5D26B888935}"/>
              </a:ext>
            </a:extLst>
          </p:cNvPr>
          <p:cNvPicPr>
            <a:picLocks noChangeAspect="1"/>
          </p:cNvPicPr>
          <p:nvPr userDrawn="1"/>
        </p:nvPicPr>
        <p:blipFill>
          <a:blip r:embed="rId2"/>
          <a:stretch>
            <a:fillRect/>
          </a:stretch>
        </p:blipFill>
        <p:spPr>
          <a:xfrm>
            <a:off x="10352833" y="5529655"/>
            <a:ext cx="1603986" cy="625274"/>
          </a:xfrm>
          <a:prstGeom prst="rect">
            <a:avLst/>
          </a:prstGeom>
          <a:ln w="12700">
            <a:miter lim="400000"/>
          </a:ln>
        </p:spPr>
      </p:pic>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7_Title Only">
    <p:spTree>
      <p:nvGrpSpPr>
        <p:cNvPr id="1" name=""/>
        <p:cNvGrpSpPr/>
        <p:nvPr/>
      </p:nvGrpSpPr>
      <p:grpSpPr>
        <a:xfrm>
          <a:off x="0" y="0"/>
          <a:ext cx="0" cy="0"/>
          <a:chOff x="0" y="0"/>
          <a:chExt cx="0" cy="0"/>
        </a:xfrm>
      </p:grpSpPr>
      <p:sp>
        <p:nvSpPr>
          <p:cNvPr id="59" name="Title Text"/>
          <p:cNvSpPr txBox="1">
            <a:spLocks noGrp="1"/>
          </p:cNvSpPr>
          <p:nvPr>
            <p:ph type="title"/>
          </p:nvPr>
        </p:nvSpPr>
        <p:spPr>
          <a:prstGeom prst="rect">
            <a:avLst/>
          </a:prstGeom>
        </p:spPr>
        <p:txBody>
          <a:bodyPr/>
          <a:lstStyle/>
          <a:p>
            <a:r>
              <a:t>Title Text</a:t>
            </a: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Two Content">
    <p:bg>
      <p:bgPr>
        <a:gradFill flip="none" rotWithShape="1">
          <a:gsLst>
            <a:gs pos="15000">
              <a:srgbClr val="13204E"/>
            </a:gs>
            <a:gs pos="91000">
              <a:srgbClr val="146C2B"/>
            </a:gs>
            <a:gs pos="100000">
              <a:srgbClr val="0A3716"/>
            </a:gs>
          </a:gsLst>
          <a:lin ang="5400000" scaled="0"/>
        </a:gradFill>
        <a:effectLst/>
      </p:bgPr>
    </p:bg>
    <p:spTree>
      <p:nvGrpSpPr>
        <p:cNvPr id="1" name=""/>
        <p:cNvGrpSpPr/>
        <p:nvPr/>
      </p:nvGrpSpPr>
      <p:grpSpPr>
        <a:xfrm>
          <a:off x="0" y="0"/>
          <a:ext cx="0" cy="0"/>
          <a:chOff x="0" y="0"/>
          <a:chExt cx="0" cy="0"/>
        </a:xfrm>
      </p:grpSpPr>
      <p:sp>
        <p:nvSpPr>
          <p:cNvPr id="831" name="Rectangle 6"/>
          <p:cNvSpPr/>
          <p:nvPr/>
        </p:nvSpPr>
        <p:spPr>
          <a:xfrm>
            <a:off x="0" y="6400800"/>
            <a:ext cx="12192003" cy="457200"/>
          </a:xfrm>
          <a:prstGeom prst="rect">
            <a:avLst/>
          </a:prstGeom>
          <a:solidFill>
            <a:schemeClr val="accent1"/>
          </a:solidFill>
          <a:ln w="12700">
            <a:miter lim="400000"/>
          </a:ln>
        </p:spPr>
        <p:txBody>
          <a:bodyPr lIns="45718" tIns="45718" rIns="45718" bIns="45718"/>
          <a:lstStyle/>
          <a:p>
            <a:pPr>
              <a:defRPr>
                <a:solidFill>
                  <a:srgbClr val="FFFFFF"/>
                </a:solidFill>
              </a:defRPr>
            </a:pPr>
            <a:endParaRPr/>
          </a:p>
        </p:txBody>
      </p:sp>
      <p:sp>
        <p:nvSpPr>
          <p:cNvPr id="832" name="Rectangle 7"/>
          <p:cNvSpPr/>
          <p:nvPr/>
        </p:nvSpPr>
        <p:spPr>
          <a:xfrm>
            <a:off x="-2" y="6334316"/>
            <a:ext cx="12192005" cy="66000"/>
          </a:xfrm>
          <a:prstGeom prst="rect">
            <a:avLst/>
          </a:prstGeom>
          <a:solidFill>
            <a:schemeClr val="accent3"/>
          </a:solidFill>
          <a:ln w="12700">
            <a:miter lim="400000"/>
          </a:ln>
        </p:spPr>
        <p:txBody>
          <a:bodyPr lIns="45718" tIns="45718" rIns="45718" bIns="45718"/>
          <a:lstStyle/>
          <a:p>
            <a:endParaRPr/>
          </a:p>
        </p:txBody>
      </p:sp>
      <p:sp>
        <p:nvSpPr>
          <p:cNvPr id="833" name="Title Text"/>
          <p:cNvSpPr txBox="1">
            <a:spLocks noGrp="1"/>
          </p:cNvSpPr>
          <p:nvPr>
            <p:ph type="title"/>
          </p:nvPr>
        </p:nvSpPr>
        <p:spPr>
          <a:prstGeom prst="rect">
            <a:avLst/>
          </a:prstGeom>
        </p:spPr>
        <p:txBody>
          <a:bodyPr/>
          <a:lstStyle/>
          <a:p>
            <a:r>
              <a:t>Title Text</a:t>
            </a:r>
          </a:p>
        </p:txBody>
      </p:sp>
      <p:sp>
        <p:nvSpPr>
          <p:cNvPr id="834"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36"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White.png" descr="NAAF-TMLogo-White.png">
            <a:extLst>
              <a:ext uri="{FF2B5EF4-FFF2-40B4-BE49-F238E27FC236}">
                <a16:creationId xmlns:a16="http://schemas.microsoft.com/office/drawing/2014/main" id="{3FD82322-9554-C63D-985B-1FDA0DFB651F}"/>
              </a:ext>
            </a:extLst>
          </p:cNvPr>
          <p:cNvPicPr>
            <a:picLocks noChangeAspect="1"/>
          </p:cNvPicPr>
          <p:nvPr userDrawn="1"/>
        </p:nvPicPr>
        <p:blipFill>
          <a:blip r:embed="rId2"/>
          <a:stretch>
            <a:fillRect/>
          </a:stretch>
        </p:blipFill>
        <p:spPr>
          <a:xfrm>
            <a:off x="10352833" y="5529655"/>
            <a:ext cx="1603986" cy="625274"/>
          </a:xfrm>
          <a:prstGeom prst="rect">
            <a:avLst/>
          </a:prstGeom>
          <a:ln w="12700">
            <a:miter lim="400000"/>
          </a:ln>
        </p:spPr>
      </p:pic>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Comparison">
    <p:bg>
      <p:bgPr>
        <a:gradFill flip="none" rotWithShape="1">
          <a:gsLst>
            <a:gs pos="15000">
              <a:srgbClr val="13204E"/>
            </a:gs>
            <a:gs pos="91000">
              <a:srgbClr val="146C2B"/>
            </a:gs>
            <a:gs pos="100000">
              <a:srgbClr val="0A3716"/>
            </a:gs>
          </a:gsLst>
          <a:lin ang="5400000" scaled="0"/>
        </a:gradFill>
        <a:effectLst/>
      </p:bgPr>
    </p:bg>
    <p:spTree>
      <p:nvGrpSpPr>
        <p:cNvPr id="1" name=""/>
        <p:cNvGrpSpPr/>
        <p:nvPr/>
      </p:nvGrpSpPr>
      <p:grpSpPr>
        <a:xfrm>
          <a:off x="0" y="0"/>
          <a:ext cx="0" cy="0"/>
          <a:chOff x="0" y="0"/>
          <a:chExt cx="0" cy="0"/>
        </a:xfrm>
      </p:grpSpPr>
      <p:sp>
        <p:nvSpPr>
          <p:cNvPr id="843" name="Rectangle 6"/>
          <p:cNvSpPr/>
          <p:nvPr/>
        </p:nvSpPr>
        <p:spPr>
          <a:xfrm>
            <a:off x="0" y="6400800"/>
            <a:ext cx="12192003" cy="457200"/>
          </a:xfrm>
          <a:prstGeom prst="rect">
            <a:avLst/>
          </a:prstGeom>
          <a:solidFill>
            <a:schemeClr val="accent1"/>
          </a:solidFill>
          <a:ln w="12700">
            <a:miter lim="400000"/>
          </a:ln>
        </p:spPr>
        <p:txBody>
          <a:bodyPr lIns="45718" tIns="45718" rIns="45718" bIns="45718"/>
          <a:lstStyle/>
          <a:p>
            <a:pPr>
              <a:defRPr>
                <a:solidFill>
                  <a:srgbClr val="FFFFFF"/>
                </a:solidFill>
              </a:defRPr>
            </a:pPr>
            <a:endParaRPr/>
          </a:p>
        </p:txBody>
      </p:sp>
      <p:sp>
        <p:nvSpPr>
          <p:cNvPr id="844" name="Rectangle 7"/>
          <p:cNvSpPr/>
          <p:nvPr/>
        </p:nvSpPr>
        <p:spPr>
          <a:xfrm>
            <a:off x="-2" y="6334316"/>
            <a:ext cx="12192005" cy="66000"/>
          </a:xfrm>
          <a:prstGeom prst="rect">
            <a:avLst/>
          </a:prstGeom>
          <a:solidFill>
            <a:schemeClr val="accent3"/>
          </a:solidFill>
          <a:ln w="12700">
            <a:miter lim="400000"/>
          </a:ln>
        </p:spPr>
        <p:txBody>
          <a:bodyPr lIns="45718" tIns="45718" rIns="45718" bIns="45718"/>
          <a:lstStyle/>
          <a:p>
            <a:endParaRPr/>
          </a:p>
        </p:txBody>
      </p:sp>
      <p:sp>
        <p:nvSpPr>
          <p:cNvPr id="845"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846"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847" name="Text Placeholder 4"/>
          <p:cNvSpPr>
            <a:spLocks noGrp="1"/>
          </p:cNvSpPr>
          <p:nvPr>
            <p:ph type="body" sz="quarter" idx="21"/>
          </p:nvPr>
        </p:nvSpPr>
        <p:spPr>
          <a:xfrm>
            <a:off x="6172200" y="1681163"/>
            <a:ext cx="5183188" cy="823914"/>
          </a:xfrm>
          <a:prstGeom prst="rect">
            <a:avLst/>
          </a:prstGeom>
        </p:spPr>
        <p:txBody>
          <a:bodyPr anchor="b"/>
          <a:lstStyle/>
          <a:p>
            <a:endParaRPr/>
          </a:p>
        </p:txBody>
      </p:sp>
      <p:sp>
        <p:nvSpPr>
          <p:cNvPr id="849"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White.png" descr="NAAF-TMLogo-White.png">
            <a:extLst>
              <a:ext uri="{FF2B5EF4-FFF2-40B4-BE49-F238E27FC236}">
                <a16:creationId xmlns:a16="http://schemas.microsoft.com/office/drawing/2014/main" id="{6718231A-D192-298F-9751-21A86514D08C}"/>
              </a:ext>
            </a:extLst>
          </p:cNvPr>
          <p:cNvPicPr>
            <a:picLocks noChangeAspect="1"/>
          </p:cNvPicPr>
          <p:nvPr userDrawn="1"/>
        </p:nvPicPr>
        <p:blipFill>
          <a:blip r:embed="rId2"/>
          <a:stretch>
            <a:fillRect/>
          </a:stretch>
        </p:blipFill>
        <p:spPr>
          <a:xfrm>
            <a:off x="10352833" y="5529655"/>
            <a:ext cx="1603986" cy="625274"/>
          </a:xfrm>
          <a:prstGeom prst="rect">
            <a:avLst/>
          </a:prstGeom>
          <a:ln w="12700">
            <a:miter lim="400000"/>
          </a:ln>
        </p:spPr>
      </p:pic>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Title Only">
    <p:bg>
      <p:bgPr>
        <a:gradFill flip="none" rotWithShape="1">
          <a:gsLst>
            <a:gs pos="15000">
              <a:srgbClr val="13204E"/>
            </a:gs>
            <a:gs pos="91000">
              <a:srgbClr val="146C2B"/>
            </a:gs>
            <a:gs pos="100000">
              <a:srgbClr val="0A3716"/>
            </a:gs>
          </a:gsLst>
          <a:lin ang="5400000" scaled="0"/>
        </a:gradFill>
        <a:effectLst/>
      </p:bgPr>
    </p:bg>
    <p:spTree>
      <p:nvGrpSpPr>
        <p:cNvPr id="1" name=""/>
        <p:cNvGrpSpPr/>
        <p:nvPr/>
      </p:nvGrpSpPr>
      <p:grpSpPr>
        <a:xfrm>
          <a:off x="0" y="0"/>
          <a:ext cx="0" cy="0"/>
          <a:chOff x="0" y="0"/>
          <a:chExt cx="0" cy="0"/>
        </a:xfrm>
      </p:grpSpPr>
      <p:sp>
        <p:nvSpPr>
          <p:cNvPr id="856" name="Rectangle 6"/>
          <p:cNvSpPr/>
          <p:nvPr/>
        </p:nvSpPr>
        <p:spPr>
          <a:xfrm>
            <a:off x="0" y="6400800"/>
            <a:ext cx="12192003" cy="457200"/>
          </a:xfrm>
          <a:prstGeom prst="rect">
            <a:avLst/>
          </a:prstGeom>
          <a:solidFill>
            <a:schemeClr val="accent1"/>
          </a:solidFill>
          <a:ln w="12700">
            <a:miter lim="400000"/>
          </a:ln>
        </p:spPr>
        <p:txBody>
          <a:bodyPr lIns="45718" tIns="45718" rIns="45718" bIns="45718"/>
          <a:lstStyle/>
          <a:p>
            <a:pPr>
              <a:defRPr>
                <a:solidFill>
                  <a:srgbClr val="FFFFFF"/>
                </a:solidFill>
              </a:defRPr>
            </a:pPr>
            <a:endParaRPr/>
          </a:p>
        </p:txBody>
      </p:sp>
      <p:sp>
        <p:nvSpPr>
          <p:cNvPr id="857" name="Rectangle 7"/>
          <p:cNvSpPr/>
          <p:nvPr/>
        </p:nvSpPr>
        <p:spPr>
          <a:xfrm>
            <a:off x="-2" y="6334316"/>
            <a:ext cx="12192005" cy="66000"/>
          </a:xfrm>
          <a:prstGeom prst="rect">
            <a:avLst/>
          </a:prstGeom>
          <a:solidFill>
            <a:schemeClr val="accent3"/>
          </a:solidFill>
          <a:ln w="12700">
            <a:miter lim="400000"/>
          </a:ln>
        </p:spPr>
        <p:txBody>
          <a:bodyPr lIns="45718" tIns="45718" rIns="45718" bIns="45718"/>
          <a:lstStyle/>
          <a:p>
            <a:endParaRPr/>
          </a:p>
        </p:txBody>
      </p:sp>
      <p:sp>
        <p:nvSpPr>
          <p:cNvPr id="858" name="Title Text"/>
          <p:cNvSpPr txBox="1">
            <a:spLocks noGrp="1"/>
          </p:cNvSpPr>
          <p:nvPr>
            <p:ph type="title"/>
          </p:nvPr>
        </p:nvSpPr>
        <p:spPr>
          <a:prstGeom prst="rect">
            <a:avLst/>
          </a:prstGeom>
        </p:spPr>
        <p:txBody>
          <a:bodyPr/>
          <a:lstStyle/>
          <a:p>
            <a:r>
              <a:t>Title Text</a:t>
            </a:r>
          </a:p>
        </p:txBody>
      </p:sp>
      <p:sp>
        <p:nvSpPr>
          <p:cNvPr id="860"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White.png" descr="NAAF-TMLogo-White.png">
            <a:extLst>
              <a:ext uri="{FF2B5EF4-FFF2-40B4-BE49-F238E27FC236}">
                <a16:creationId xmlns:a16="http://schemas.microsoft.com/office/drawing/2014/main" id="{1E3C6010-397C-2C94-4C17-FCE5BE7DF6D6}"/>
              </a:ext>
            </a:extLst>
          </p:cNvPr>
          <p:cNvPicPr>
            <a:picLocks noChangeAspect="1"/>
          </p:cNvPicPr>
          <p:nvPr userDrawn="1"/>
        </p:nvPicPr>
        <p:blipFill>
          <a:blip r:embed="rId2"/>
          <a:stretch>
            <a:fillRect/>
          </a:stretch>
        </p:blipFill>
        <p:spPr>
          <a:xfrm>
            <a:off x="10352833" y="5529655"/>
            <a:ext cx="1603986" cy="625274"/>
          </a:xfrm>
          <a:prstGeom prst="rect">
            <a:avLst/>
          </a:prstGeom>
          <a:ln w="12700">
            <a:miter lim="400000"/>
          </a:ln>
        </p:spPr>
      </p:pic>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cSld name="Blank">
    <p:bg>
      <p:bgPr>
        <a:gradFill flip="none" rotWithShape="1">
          <a:gsLst>
            <a:gs pos="15000">
              <a:srgbClr val="13204E"/>
            </a:gs>
            <a:gs pos="91000">
              <a:srgbClr val="146C2B"/>
            </a:gs>
            <a:gs pos="100000">
              <a:srgbClr val="0A3716"/>
            </a:gs>
          </a:gsLst>
          <a:lin ang="5400000" scaled="0"/>
        </a:gradFill>
        <a:effectLst/>
      </p:bgPr>
    </p:bg>
    <p:spTree>
      <p:nvGrpSpPr>
        <p:cNvPr id="1" name=""/>
        <p:cNvGrpSpPr/>
        <p:nvPr/>
      </p:nvGrpSpPr>
      <p:grpSpPr>
        <a:xfrm>
          <a:off x="0" y="0"/>
          <a:ext cx="0" cy="0"/>
          <a:chOff x="0" y="0"/>
          <a:chExt cx="0" cy="0"/>
        </a:xfrm>
      </p:grpSpPr>
      <p:sp>
        <p:nvSpPr>
          <p:cNvPr id="867" name="Rectangle 6"/>
          <p:cNvSpPr/>
          <p:nvPr/>
        </p:nvSpPr>
        <p:spPr>
          <a:xfrm>
            <a:off x="0" y="6400800"/>
            <a:ext cx="12192003" cy="457200"/>
          </a:xfrm>
          <a:prstGeom prst="rect">
            <a:avLst/>
          </a:prstGeom>
          <a:solidFill>
            <a:schemeClr val="accent1"/>
          </a:solidFill>
          <a:ln w="12700">
            <a:miter lim="400000"/>
          </a:ln>
        </p:spPr>
        <p:txBody>
          <a:bodyPr lIns="45718" tIns="45718" rIns="45718" bIns="45718"/>
          <a:lstStyle/>
          <a:p>
            <a:pPr>
              <a:defRPr>
                <a:solidFill>
                  <a:srgbClr val="FFFFFF"/>
                </a:solidFill>
              </a:defRPr>
            </a:pPr>
            <a:endParaRPr/>
          </a:p>
        </p:txBody>
      </p:sp>
      <p:sp>
        <p:nvSpPr>
          <p:cNvPr id="868" name="Rectangle 7"/>
          <p:cNvSpPr/>
          <p:nvPr/>
        </p:nvSpPr>
        <p:spPr>
          <a:xfrm>
            <a:off x="-2" y="6334316"/>
            <a:ext cx="12192005" cy="66000"/>
          </a:xfrm>
          <a:prstGeom prst="rect">
            <a:avLst/>
          </a:prstGeom>
          <a:solidFill>
            <a:schemeClr val="accent3"/>
          </a:solidFill>
          <a:ln w="12700">
            <a:miter lim="400000"/>
          </a:ln>
        </p:spPr>
        <p:txBody>
          <a:bodyPr lIns="45718" tIns="45718" rIns="45718" bIns="45718"/>
          <a:lstStyle/>
          <a:p>
            <a:endParaRPr/>
          </a:p>
        </p:txBody>
      </p:sp>
      <p:sp>
        <p:nvSpPr>
          <p:cNvPr id="870"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White.png" descr="NAAF-TMLogo-White.png">
            <a:extLst>
              <a:ext uri="{FF2B5EF4-FFF2-40B4-BE49-F238E27FC236}">
                <a16:creationId xmlns:a16="http://schemas.microsoft.com/office/drawing/2014/main" id="{44412DA9-67D1-403E-A4B2-A5F9D4FC2623}"/>
              </a:ext>
            </a:extLst>
          </p:cNvPr>
          <p:cNvPicPr>
            <a:picLocks noChangeAspect="1"/>
          </p:cNvPicPr>
          <p:nvPr userDrawn="1"/>
        </p:nvPicPr>
        <p:blipFill>
          <a:blip r:embed="rId2"/>
          <a:stretch>
            <a:fillRect/>
          </a:stretch>
        </p:blipFill>
        <p:spPr>
          <a:xfrm>
            <a:off x="10352833" y="5529655"/>
            <a:ext cx="1603986" cy="625274"/>
          </a:xfrm>
          <a:prstGeom prst="rect">
            <a:avLst/>
          </a:prstGeom>
          <a:ln w="12700">
            <a:miter lim="400000"/>
          </a:ln>
        </p:spPr>
      </p:pic>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Content with Caption">
    <p:bg>
      <p:bgPr>
        <a:gradFill flip="none" rotWithShape="1">
          <a:gsLst>
            <a:gs pos="15000">
              <a:srgbClr val="13204E"/>
            </a:gs>
            <a:gs pos="91000">
              <a:srgbClr val="146C2B"/>
            </a:gs>
            <a:gs pos="100000">
              <a:srgbClr val="0A3716"/>
            </a:gs>
          </a:gsLst>
          <a:lin ang="5400000" scaled="0"/>
        </a:gradFill>
        <a:effectLst/>
      </p:bgPr>
    </p:bg>
    <p:spTree>
      <p:nvGrpSpPr>
        <p:cNvPr id="1" name=""/>
        <p:cNvGrpSpPr/>
        <p:nvPr/>
      </p:nvGrpSpPr>
      <p:grpSpPr>
        <a:xfrm>
          <a:off x="0" y="0"/>
          <a:ext cx="0" cy="0"/>
          <a:chOff x="0" y="0"/>
          <a:chExt cx="0" cy="0"/>
        </a:xfrm>
      </p:grpSpPr>
      <p:sp>
        <p:nvSpPr>
          <p:cNvPr id="877" name="Rectangle 6"/>
          <p:cNvSpPr/>
          <p:nvPr/>
        </p:nvSpPr>
        <p:spPr>
          <a:xfrm>
            <a:off x="0" y="6400800"/>
            <a:ext cx="12192003" cy="457200"/>
          </a:xfrm>
          <a:prstGeom prst="rect">
            <a:avLst/>
          </a:prstGeom>
          <a:solidFill>
            <a:schemeClr val="accent1"/>
          </a:solidFill>
          <a:ln w="12700">
            <a:miter lim="400000"/>
          </a:ln>
        </p:spPr>
        <p:txBody>
          <a:bodyPr lIns="45718" tIns="45718" rIns="45718" bIns="45718"/>
          <a:lstStyle/>
          <a:p>
            <a:pPr>
              <a:defRPr>
                <a:solidFill>
                  <a:srgbClr val="FFFFFF"/>
                </a:solidFill>
              </a:defRPr>
            </a:pPr>
            <a:endParaRPr/>
          </a:p>
        </p:txBody>
      </p:sp>
      <p:sp>
        <p:nvSpPr>
          <p:cNvPr id="878" name="Rectangle 7"/>
          <p:cNvSpPr/>
          <p:nvPr/>
        </p:nvSpPr>
        <p:spPr>
          <a:xfrm>
            <a:off x="-2" y="6334316"/>
            <a:ext cx="12192005" cy="66000"/>
          </a:xfrm>
          <a:prstGeom prst="rect">
            <a:avLst/>
          </a:prstGeom>
          <a:solidFill>
            <a:schemeClr val="accent3"/>
          </a:solidFill>
          <a:ln w="12700">
            <a:miter lim="400000"/>
          </a:ln>
        </p:spPr>
        <p:txBody>
          <a:bodyPr lIns="45718" tIns="45718" rIns="45718" bIns="45718"/>
          <a:lstStyle/>
          <a:p>
            <a:endParaRPr/>
          </a:p>
        </p:txBody>
      </p:sp>
      <p:sp>
        <p:nvSpPr>
          <p:cNvPr id="879"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880" name="Body Level One…"/>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881" name="Text Placeholder 3"/>
          <p:cNvSpPr>
            <a:spLocks noGrp="1"/>
          </p:cNvSpPr>
          <p:nvPr>
            <p:ph type="body" sz="quarter" idx="21"/>
          </p:nvPr>
        </p:nvSpPr>
        <p:spPr>
          <a:xfrm>
            <a:off x="839786" y="2057400"/>
            <a:ext cx="3932241" cy="3811588"/>
          </a:xfrm>
          <a:prstGeom prst="rect">
            <a:avLst/>
          </a:prstGeom>
        </p:spPr>
        <p:txBody>
          <a:bodyPr/>
          <a:lstStyle/>
          <a:p>
            <a:endParaRPr/>
          </a:p>
        </p:txBody>
      </p:sp>
      <p:sp>
        <p:nvSpPr>
          <p:cNvPr id="883"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White.png" descr="NAAF-TMLogo-White.png">
            <a:extLst>
              <a:ext uri="{FF2B5EF4-FFF2-40B4-BE49-F238E27FC236}">
                <a16:creationId xmlns:a16="http://schemas.microsoft.com/office/drawing/2014/main" id="{779AD305-9150-A2F1-71A9-5E0B3464D43E}"/>
              </a:ext>
            </a:extLst>
          </p:cNvPr>
          <p:cNvPicPr>
            <a:picLocks noChangeAspect="1"/>
          </p:cNvPicPr>
          <p:nvPr userDrawn="1"/>
        </p:nvPicPr>
        <p:blipFill>
          <a:blip r:embed="rId2"/>
          <a:stretch>
            <a:fillRect/>
          </a:stretch>
        </p:blipFill>
        <p:spPr>
          <a:xfrm>
            <a:off x="10352833" y="5529655"/>
            <a:ext cx="1603986" cy="625274"/>
          </a:xfrm>
          <a:prstGeom prst="rect">
            <a:avLst/>
          </a:prstGeom>
          <a:ln w="12700">
            <a:miter lim="400000"/>
          </a:ln>
        </p:spPr>
      </p:pic>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Picture with Caption">
    <p:bg>
      <p:bgPr>
        <a:gradFill flip="none" rotWithShape="1">
          <a:gsLst>
            <a:gs pos="15000">
              <a:srgbClr val="13204E"/>
            </a:gs>
            <a:gs pos="91000">
              <a:srgbClr val="146C2B"/>
            </a:gs>
            <a:gs pos="100000">
              <a:srgbClr val="0A3716"/>
            </a:gs>
          </a:gsLst>
          <a:lin ang="5400000" scaled="0"/>
        </a:gradFill>
        <a:effectLst/>
      </p:bgPr>
    </p:bg>
    <p:spTree>
      <p:nvGrpSpPr>
        <p:cNvPr id="1" name=""/>
        <p:cNvGrpSpPr/>
        <p:nvPr/>
      </p:nvGrpSpPr>
      <p:grpSpPr>
        <a:xfrm>
          <a:off x="0" y="0"/>
          <a:ext cx="0" cy="0"/>
          <a:chOff x="0" y="0"/>
          <a:chExt cx="0" cy="0"/>
        </a:xfrm>
      </p:grpSpPr>
      <p:sp>
        <p:nvSpPr>
          <p:cNvPr id="890" name="Rectangle 6"/>
          <p:cNvSpPr/>
          <p:nvPr/>
        </p:nvSpPr>
        <p:spPr>
          <a:xfrm>
            <a:off x="0" y="6400800"/>
            <a:ext cx="12192003" cy="457200"/>
          </a:xfrm>
          <a:prstGeom prst="rect">
            <a:avLst/>
          </a:prstGeom>
          <a:solidFill>
            <a:schemeClr val="accent1"/>
          </a:solidFill>
          <a:ln w="12700">
            <a:miter lim="400000"/>
          </a:ln>
        </p:spPr>
        <p:txBody>
          <a:bodyPr lIns="45718" tIns="45718" rIns="45718" bIns="45718"/>
          <a:lstStyle/>
          <a:p>
            <a:pPr>
              <a:defRPr>
                <a:solidFill>
                  <a:srgbClr val="FFFFFF"/>
                </a:solidFill>
              </a:defRPr>
            </a:pPr>
            <a:endParaRPr/>
          </a:p>
        </p:txBody>
      </p:sp>
      <p:sp>
        <p:nvSpPr>
          <p:cNvPr id="891" name="Rectangle 7"/>
          <p:cNvSpPr/>
          <p:nvPr/>
        </p:nvSpPr>
        <p:spPr>
          <a:xfrm>
            <a:off x="-2" y="6334316"/>
            <a:ext cx="12192005" cy="66000"/>
          </a:xfrm>
          <a:prstGeom prst="rect">
            <a:avLst/>
          </a:prstGeom>
          <a:solidFill>
            <a:schemeClr val="accent3"/>
          </a:solidFill>
          <a:ln w="12700">
            <a:miter lim="400000"/>
          </a:ln>
        </p:spPr>
        <p:txBody>
          <a:bodyPr lIns="45718" tIns="45718" rIns="45718" bIns="45718"/>
          <a:lstStyle/>
          <a:p>
            <a:endParaRPr/>
          </a:p>
        </p:txBody>
      </p:sp>
      <p:sp>
        <p:nvSpPr>
          <p:cNvPr id="89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893" name="Picture Placeholder 2"/>
          <p:cNvSpPr>
            <a:spLocks noGrp="1"/>
          </p:cNvSpPr>
          <p:nvPr>
            <p:ph type="pic" sz="half" idx="21"/>
          </p:nvPr>
        </p:nvSpPr>
        <p:spPr>
          <a:xfrm>
            <a:off x="5183187" y="987425"/>
            <a:ext cx="6172202" cy="4873625"/>
          </a:xfrm>
          <a:prstGeom prst="rect">
            <a:avLst/>
          </a:prstGeom>
        </p:spPr>
        <p:txBody>
          <a:bodyPr lIns="91439" tIns="45719" rIns="91439" bIns="45719">
            <a:noAutofit/>
          </a:bodyPr>
          <a:lstStyle/>
          <a:p>
            <a:endParaRPr/>
          </a:p>
        </p:txBody>
      </p:sp>
      <p:sp>
        <p:nvSpPr>
          <p:cNvPr id="894"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96"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NAAF-TMLogo-White.png" descr="NAAF-TMLogo-White.png">
            <a:extLst>
              <a:ext uri="{FF2B5EF4-FFF2-40B4-BE49-F238E27FC236}">
                <a16:creationId xmlns:a16="http://schemas.microsoft.com/office/drawing/2014/main" id="{BE691846-4156-17FE-E6A2-A80890A1A367}"/>
              </a:ext>
            </a:extLst>
          </p:cNvPr>
          <p:cNvPicPr>
            <a:picLocks noChangeAspect="1"/>
          </p:cNvPicPr>
          <p:nvPr userDrawn="1"/>
        </p:nvPicPr>
        <p:blipFill>
          <a:blip r:embed="rId2"/>
          <a:stretch>
            <a:fillRect/>
          </a:stretch>
        </p:blipFill>
        <p:spPr>
          <a:xfrm>
            <a:off x="10352833" y="5529655"/>
            <a:ext cx="1603986" cy="625274"/>
          </a:xfrm>
          <a:prstGeom prst="rect">
            <a:avLst/>
          </a:prstGeom>
          <a:ln w="12700">
            <a:miter lim="400000"/>
          </a:ln>
        </p:spPr>
      </p:pic>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7_Blank">
    <p:spTree>
      <p:nvGrpSpPr>
        <p:cNvPr id="1" name=""/>
        <p:cNvGrpSpPr/>
        <p:nvPr/>
      </p:nvGrpSpPr>
      <p:grpSpPr>
        <a:xfrm>
          <a:off x="0" y="0"/>
          <a:ext cx="0" cy="0"/>
          <a:chOff x="0" y="0"/>
          <a:chExt cx="0" cy="0"/>
        </a:xfrm>
      </p:grpSpPr>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7_Content with Caption">
    <p:spTree>
      <p:nvGrpSpPr>
        <p:cNvPr id="1" name=""/>
        <p:cNvGrpSpPr/>
        <p:nvPr/>
      </p:nvGrpSpPr>
      <p:grpSpPr>
        <a:xfrm>
          <a:off x="0" y="0"/>
          <a:ext cx="0" cy="0"/>
          <a:chOff x="0" y="0"/>
          <a:chExt cx="0" cy="0"/>
        </a:xfrm>
      </p:grpSpPr>
      <p:sp>
        <p:nvSpPr>
          <p:cNvPr id="74"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75" name="Body Level One…"/>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6" name="Text Placeholder 3"/>
          <p:cNvSpPr>
            <a:spLocks noGrp="1"/>
          </p:cNvSpPr>
          <p:nvPr>
            <p:ph type="body" sz="quarter" idx="21"/>
          </p:nvPr>
        </p:nvSpPr>
        <p:spPr>
          <a:xfrm>
            <a:off x="839786" y="2057400"/>
            <a:ext cx="3932241" cy="3811588"/>
          </a:xfrm>
          <a:prstGeom prst="rect">
            <a:avLst/>
          </a:prstGeom>
        </p:spPr>
        <p:txBody>
          <a:bodyPr/>
          <a:lstStyle/>
          <a:p>
            <a:endParaRPr/>
          </a:p>
        </p:txBody>
      </p:sp>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7_Picture with Caption">
    <p:spTree>
      <p:nvGrpSpPr>
        <p:cNvPr id="1" name=""/>
        <p:cNvGrpSpPr/>
        <p:nvPr/>
      </p:nvGrpSpPr>
      <p:grpSpPr>
        <a:xfrm>
          <a:off x="0" y="0"/>
          <a:ext cx="0" cy="0"/>
          <a:chOff x="0" y="0"/>
          <a:chExt cx="0" cy="0"/>
        </a:xfrm>
      </p:grpSpPr>
      <p:sp>
        <p:nvSpPr>
          <p:cNvPr id="84"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85" name="Picture Placeholder 2"/>
          <p:cNvSpPr>
            <a:spLocks noGrp="1"/>
          </p:cNvSpPr>
          <p:nvPr>
            <p:ph type="pic" sz="half" idx="21"/>
          </p:nvPr>
        </p:nvSpPr>
        <p:spPr>
          <a:xfrm>
            <a:off x="5183187" y="987425"/>
            <a:ext cx="6172202" cy="4873625"/>
          </a:xfrm>
          <a:prstGeom prst="rect">
            <a:avLst/>
          </a:prstGeom>
        </p:spPr>
        <p:txBody>
          <a:bodyPr lIns="91439" tIns="45719" rIns="91439" bIns="45719">
            <a:noAutofit/>
          </a:bodyPr>
          <a:lstStyle/>
          <a:p>
            <a:endParaRPr/>
          </a:p>
        </p:txBody>
      </p:sp>
      <p:sp>
        <p:nvSpPr>
          <p:cNvPr id="86"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50000">
              <a:srgbClr val="FAFAFA"/>
            </a:gs>
            <a:gs pos="100000">
              <a:srgbClr val="CFCFCF"/>
            </a:gs>
          </a:gsLst>
          <a:lin ang="5400000" scaled="0"/>
        </a:gradFill>
        <a:effectLst/>
      </p:bgPr>
    </p:bg>
    <p:spTree>
      <p:nvGrpSpPr>
        <p:cNvPr id="1" name=""/>
        <p:cNvGrpSpPr/>
        <p:nvPr/>
      </p:nvGrpSpPr>
      <p:grpSpPr>
        <a:xfrm>
          <a:off x="0" y="0"/>
          <a:ext cx="0" cy="0"/>
          <a:chOff x="0" y="0"/>
          <a:chExt cx="0" cy="0"/>
        </a:xfrm>
      </p:grpSpPr>
      <p:sp>
        <p:nvSpPr>
          <p:cNvPr id="2" name="Rectangle 6"/>
          <p:cNvSpPr/>
          <p:nvPr/>
        </p:nvSpPr>
        <p:spPr>
          <a:xfrm>
            <a:off x="0" y="6400800"/>
            <a:ext cx="12192003" cy="457200"/>
          </a:xfrm>
          <a:prstGeom prst="rect">
            <a:avLst/>
          </a:prstGeom>
          <a:solidFill>
            <a:schemeClr val="accent1"/>
          </a:solidFill>
          <a:ln w="12700">
            <a:miter lim="400000"/>
          </a:ln>
        </p:spPr>
        <p:txBody>
          <a:bodyPr lIns="45718" tIns="45718" rIns="45718" bIns="45718"/>
          <a:lstStyle/>
          <a:p>
            <a:endParaRPr/>
          </a:p>
        </p:txBody>
      </p:sp>
      <p:sp>
        <p:nvSpPr>
          <p:cNvPr id="3" name="Rectangle 7"/>
          <p:cNvSpPr/>
          <p:nvPr/>
        </p:nvSpPr>
        <p:spPr>
          <a:xfrm>
            <a:off x="-2" y="6334316"/>
            <a:ext cx="12192005" cy="66000"/>
          </a:xfrm>
          <a:prstGeom prst="rect">
            <a:avLst/>
          </a:prstGeom>
          <a:solidFill>
            <a:schemeClr val="accent2"/>
          </a:solidFill>
          <a:ln w="12700">
            <a:miter lim="400000"/>
          </a:ln>
        </p:spPr>
        <p:txBody>
          <a:bodyPr lIns="45718" tIns="45718" rIns="45718" bIns="45718"/>
          <a:lstStyle/>
          <a:p>
            <a:endParaRPr/>
          </a:p>
        </p:txBody>
      </p:sp>
      <p:sp>
        <p:nvSpPr>
          <p:cNvPr id="4"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8" tIns="45718" rIns="45718" bIns="45718">
            <a:normAutofit/>
          </a:bodyPr>
          <a:lstStyle/>
          <a:p>
            <a:r>
              <a:t>Title Text</a:t>
            </a:r>
          </a:p>
        </p:txBody>
      </p:sp>
      <p:sp>
        <p:nvSpPr>
          <p:cNvPr id="5"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8610600" y="6356350"/>
            <a:ext cx="358411" cy="350660"/>
          </a:xfrm>
          <a:prstGeom prst="rect">
            <a:avLst/>
          </a:prstGeom>
          <a:ln w="12700">
            <a:miter lim="400000"/>
          </a:ln>
        </p:spPr>
        <p:txBody>
          <a:bodyPr wrap="none" lIns="45718" tIns="45718" rIns="45718" bIns="45718">
            <a:spAutoFit/>
          </a:body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3" r:id="rId13"/>
    <p:sldLayoutId id="2147483664" r:id="rId14"/>
    <p:sldLayoutId id="2147483665" r:id="rId15"/>
    <p:sldLayoutId id="2147483666" r:id="rId16"/>
    <p:sldLayoutId id="2147483667"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9" r:id="rId26"/>
    <p:sldLayoutId id="2147483680" r:id="rId27"/>
    <p:sldLayoutId id="2147483681" r:id="rId28"/>
    <p:sldLayoutId id="2147483682" r:id="rId29"/>
    <p:sldLayoutId id="2147483683" r:id="rId30"/>
    <p:sldLayoutId id="2147483684" r:id="rId31"/>
    <p:sldLayoutId id="2147483685" r:id="rId32"/>
    <p:sldLayoutId id="2147483687" r:id="rId33"/>
    <p:sldLayoutId id="2147483688" r:id="rId34"/>
    <p:sldLayoutId id="2147483689" r:id="rId35"/>
    <p:sldLayoutId id="2147483690" r:id="rId36"/>
    <p:sldLayoutId id="2147483691" r:id="rId37"/>
    <p:sldLayoutId id="2147483692" r:id="rId38"/>
    <p:sldLayoutId id="2147483693" r:id="rId39"/>
    <p:sldLayoutId id="2147483694" r:id="rId40"/>
    <p:sldLayoutId id="2147483695" r:id="rId41"/>
    <p:sldLayoutId id="2147483696" r:id="rId42"/>
    <p:sldLayoutId id="2147483697" r:id="rId43"/>
    <p:sldLayoutId id="2147483698" r:id="rId44"/>
    <p:sldLayoutId id="2147483699" r:id="rId45"/>
    <p:sldLayoutId id="2147483700" r:id="rId46"/>
    <p:sldLayoutId id="2147483701" r:id="rId47"/>
    <p:sldLayoutId id="2147483702" r:id="rId48"/>
    <p:sldLayoutId id="2147483703" r:id="rId49"/>
    <p:sldLayoutId id="2147483705" r:id="rId50"/>
    <p:sldLayoutId id="2147483706" r:id="rId51"/>
    <p:sldLayoutId id="2147483707" r:id="rId52"/>
    <p:sldLayoutId id="2147483708" r:id="rId53"/>
    <p:sldLayoutId id="2147483709" r:id="rId54"/>
    <p:sldLayoutId id="2147483710" r:id="rId55"/>
    <p:sldLayoutId id="2147483711" r:id="rId56"/>
    <p:sldLayoutId id="2147483712" r:id="rId57"/>
    <p:sldLayoutId id="2147483713" r:id="rId58"/>
    <p:sldLayoutId id="2147483715" r:id="rId59"/>
    <p:sldLayoutId id="2147483716" r:id="rId60"/>
    <p:sldLayoutId id="2147483717" r:id="rId61"/>
    <p:sldLayoutId id="2147483718" r:id="rId62"/>
    <p:sldLayoutId id="2147483719" r:id="rId63"/>
    <p:sldLayoutId id="2147483720" r:id="rId64"/>
    <p:sldLayoutId id="2147483721" r:id="rId65"/>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chemeClr val="accent1"/>
          </a:solidFill>
          <a:uFillTx/>
          <a:latin typeface="+mn-lt"/>
          <a:ea typeface="+mn-ea"/>
          <a:cs typeface="+mn-cs"/>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chemeClr val="accent1"/>
          </a:solidFill>
          <a:uFillTx/>
          <a:latin typeface="+mn-lt"/>
          <a:ea typeface="+mn-ea"/>
          <a:cs typeface="+mn-cs"/>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chemeClr val="accent1"/>
          </a:solidFill>
          <a:uFillTx/>
          <a:latin typeface="+mn-lt"/>
          <a:ea typeface="+mn-ea"/>
          <a:cs typeface="+mn-cs"/>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chemeClr val="accent1"/>
          </a:solidFill>
          <a:uFillTx/>
          <a:latin typeface="+mn-lt"/>
          <a:ea typeface="+mn-ea"/>
          <a:cs typeface="+mn-cs"/>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chemeClr val="accent1"/>
          </a:solidFill>
          <a:uFillTx/>
          <a:latin typeface="+mn-lt"/>
          <a:ea typeface="+mn-ea"/>
          <a:cs typeface="+mn-cs"/>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chemeClr val="accent1"/>
          </a:solidFill>
          <a:uFillTx/>
          <a:latin typeface="+mn-lt"/>
          <a:ea typeface="+mn-ea"/>
          <a:cs typeface="+mn-cs"/>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chemeClr val="accent1"/>
          </a:solidFill>
          <a:uFillTx/>
          <a:latin typeface="+mn-lt"/>
          <a:ea typeface="+mn-ea"/>
          <a:cs typeface="+mn-cs"/>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chemeClr val="accent1"/>
          </a:solidFill>
          <a:uFillTx/>
          <a:latin typeface="+mn-lt"/>
          <a:ea typeface="+mn-ea"/>
          <a:cs typeface="+mn-cs"/>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chemeClr val="accent1"/>
          </a:solidFill>
          <a:uFillTx/>
          <a:latin typeface="+mn-lt"/>
          <a:ea typeface="+mn-ea"/>
          <a:cs typeface="+mn-cs"/>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chemeClr val="accent1"/>
          </a:solidFill>
          <a:uFillTx/>
          <a:latin typeface="+mn-lt"/>
          <a:ea typeface="+mn-ea"/>
          <a:cs typeface="+mn-cs"/>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chemeClr val="accent1"/>
          </a:solidFill>
          <a:uFillTx/>
          <a:latin typeface="+mn-lt"/>
          <a:ea typeface="+mn-ea"/>
          <a:cs typeface="+mn-cs"/>
          <a:sym typeface="Arial"/>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chemeClr val="accent1"/>
          </a:solidFill>
          <a:uFillTx/>
          <a:latin typeface="+mn-lt"/>
          <a:ea typeface="+mn-ea"/>
          <a:cs typeface="+mn-cs"/>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chemeClr val="accent1"/>
          </a:solidFill>
          <a:uFillTx/>
          <a:latin typeface="+mn-lt"/>
          <a:ea typeface="+mn-ea"/>
          <a:cs typeface="+mn-cs"/>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chemeClr val="accent1"/>
          </a:solidFill>
          <a:uFillTx/>
          <a:latin typeface="+mn-lt"/>
          <a:ea typeface="+mn-ea"/>
          <a:cs typeface="+mn-cs"/>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chemeClr val="accent1"/>
          </a:solidFill>
          <a:uFillTx/>
          <a:latin typeface="+mn-lt"/>
          <a:ea typeface="+mn-ea"/>
          <a:cs typeface="+mn-cs"/>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chemeClr val="accent1"/>
          </a:solidFill>
          <a:uFillTx/>
          <a:latin typeface="+mn-lt"/>
          <a:ea typeface="+mn-ea"/>
          <a:cs typeface="+mn-cs"/>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chemeClr val="accent1"/>
          </a:solidFill>
          <a:uFillTx/>
          <a:latin typeface="+mn-lt"/>
          <a:ea typeface="+mn-ea"/>
          <a:cs typeface="+mn-cs"/>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chemeClr val="accent1"/>
          </a:solidFill>
          <a:uFillTx/>
          <a:latin typeface="+mn-lt"/>
          <a:ea typeface="+mn-ea"/>
          <a:cs typeface="+mn-cs"/>
          <a:sym typeface="Arial"/>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 name="Title 1"/>
          <p:cNvSpPr txBox="1">
            <a:spLocks noGrp="1"/>
          </p:cNvSpPr>
          <p:nvPr>
            <p:ph type="title"/>
          </p:nvPr>
        </p:nvSpPr>
        <p:spPr>
          <a:xfrm>
            <a:off x="368643" y="142704"/>
            <a:ext cx="10515600" cy="1325563"/>
          </a:xfrm>
          <a:prstGeom prst="rect">
            <a:avLst/>
          </a:prstGeom>
        </p:spPr>
        <p:txBody>
          <a:bodyPr/>
          <a:lstStyle/>
          <a:p>
            <a:r>
              <a:rPr lang="en-US"/>
              <a:t>Fellow Feature Format</a:t>
            </a:r>
            <a:endParaRPr/>
          </a:p>
        </p:txBody>
      </p:sp>
      <p:sp>
        <p:nvSpPr>
          <p:cNvPr id="955" name="Content Placeholder 6"/>
          <p:cNvSpPr txBox="1">
            <a:spLocks noGrp="1"/>
          </p:cNvSpPr>
          <p:nvPr>
            <p:ph type="body" idx="1"/>
          </p:nvPr>
        </p:nvSpPr>
        <p:spPr>
          <a:xfrm>
            <a:off x="368642" y="1652630"/>
            <a:ext cx="11124419" cy="4351338"/>
          </a:xfrm>
          <a:prstGeom prst="rect">
            <a:avLst/>
          </a:prstGeom>
        </p:spPr>
        <p:txBody>
          <a:bodyPr lIns="45718" tIns="45718" rIns="45718" bIns="45718" anchor="t">
            <a:normAutofit/>
          </a:bodyPr>
          <a:lstStyle/>
          <a:p>
            <a:pPr>
              <a:lnSpc>
                <a:spcPct val="100000"/>
              </a:lnSpc>
              <a:spcBef>
                <a:spcPts val="0"/>
              </a:spcBef>
            </a:pPr>
            <a:r>
              <a:rPr lang="en-US"/>
              <a:t>Time limit: </a:t>
            </a:r>
            <a:r>
              <a:rPr lang="en-US" b="1"/>
              <a:t>2 minutes</a:t>
            </a:r>
          </a:p>
          <a:p>
            <a:pPr marL="0" indent="0">
              <a:lnSpc>
                <a:spcPct val="100000"/>
              </a:lnSpc>
              <a:spcBef>
                <a:spcPts val="0"/>
              </a:spcBef>
              <a:buNone/>
            </a:pPr>
            <a:endParaRPr lang="en-US" sz="1500"/>
          </a:p>
          <a:p>
            <a:pPr>
              <a:lnSpc>
                <a:spcPct val="100000"/>
              </a:lnSpc>
              <a:spcBef>
                <a:spcPts val="0"/>
              </a:spcBef>
            </a:pPr>
            <a:r>
              <a:rPr lang="en-US"/>
              <a:t>Name, age, hometown/state, and grade</a:t>
            </a:r>
          </a:p>
          <a:p>
            <a:pPr marL="0" indent="0">
              <a:lnSpc>
                <a:spcPct val="100000"/>
              </a:lnSpc>
              <a:spcBef>
                <a:spcPts val="0"/>
              </a:spcBef>
              <a:buNone/>
            </a:pPr>
            <a:endParaRPr lang="en-US" sz="1500"/>
          </a:p>
          <a:p>
            <a:pPr marL="0" indent="0">
              <a:lnSpc>
                <a:spcPct val="100000"/>
              </a:lnSpc>
              <a:spcBef>
                <a:spcPts val="0"/>
              </a:spcBef>
              <a:buNone/>
            </a:pPr>
            <a:endParaRPr lang="en-US"/>
          </a:p>
          <a:p>
            <a:pPr marL="0" indent="0">
              <a:lnSpc>
                <a:spcPct val="100000"/>
              </a:lnSpc>
              <a:spcBef>
                <a:spcPts val="0"/>
              </a:spcBef>
              <a:buNone/>
            </a:pPr>
            <a:r>
              <a:rPr lang="en-US"/>
              <a:t>Question: </a:t>
            </a:r>
          </a:p>
          <a:p>
            <a:pPr marL="0" indent="0">
              <a:lnSpc>
                <a:spcPct val="100000"/>
              </a:lnSpc>
              <a:spcBef>
                <a:spcPts val="0"/>
              </a:spcBef>
              <a:buNone/>
            </a:pPr>
            <a:endParaRPr lang="en-US" sz="1400" b="1"/>
          </a:p>
          <a:p>
            <a:pPr marL="0" indent="0" algn="ctr">
              <a:lnSpc>
                <a:spcPct val="100000"/>
              </a:lnSpc>
              <a:spcBef>
                <a:spcPts val="0"/>
              </a:spcBef>
              <a:buNone/>
            </a:pPr>
            <a:r>
              <a:rPr lang="en-US" sz="3200" b="1"/>
              <a:t>If you had a free day tomorrow, how would you spend it? Why?</a:t>
            </a:r>
            <a:endParaRPr sz="3200" b="1">
              <a:highlight>
                <a:srgbClr val="FFFF00"/>
              </a:highlight>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201E1-AAC3-4BE0-FF78-168894D21DF9}"/>
            </a:ext>
          </a:extLst>
        </p:cNvPr>
        <p:cNvGrpSpPr/>
        <p:nvPr/>
      </p:nvGrpSpPr>
      <p:grpSpPr>
        <a:xfrm>
          <a:off x="0" y="0"/>
          <a:ext cx="0" cy="0"/>
          <a:chOff x="0" y="0"/>
          <a:chExt cx="0" cy="0"/>
        </a:xfrm>
      </p:grpSpPr>
      <p:sp>
        <p:nvSpPr>
          <p:cNvPr id="954" name="Title 1">
            <a:extLst>
              <a:ext uri="{FF2B5EF4-FFF2-40B4-BE49-F238E27FC236}">
                <a16:creationId xmlns:a16="http://schemas.microsoft.com/office/drawing/2014/main" id="{EA9D4A1E-C280-7940-D82D-AFB84DAF8F3A}"/>
              </a:ext>
            </a:extLst>
          </p:cNvPr>
          <p:cNvSpPr txBox="1">
            <a:spLocks noGrp="1"/>
          </p:cNvSpPr>
          <p:nvPr>
            <p:ph type="title"/>
          </p:nvPr>
        </p:nvSpPr>
        <p:spPr>
          <a:xfrm>
            <a:off x="368643" y="17201"/>
            <a:ext cx="10515600" cy="1325563"/>
          </a:xfrm>
          <a:prstGeom prst="rect">
            <a:avLst/>
          </a:prstGeom>
        </p:spPr>
        <p:txBody>
          <a:bodyPr/>
          <a:lstStyle/>
          <a:p>
            <a:r>
              <a:rPr lang="en-US"/>
              <a:t>Admin</a:t>
            </a:r>
            <a:endParaRPr/>
          </a:p>
        </p:txBody>
      </p:sp>
      <p:sp>
        <p:nvSpPr>
          <p:cNvPr id="955" name="Content Placeholder 6">
            <a:extLst>
              <a:ext uri="{FF2B5EF4-FFF2-40B4-BE49-F238E27FC236}">
                <a16:creationId xmlns:a16="http://schemas.microsoft.com/office/drawing/2014/main" id="{8E15DFEB-F567-7520-B10C-A7081FE8AE52}"/>
              </a:ext>
            </a:extLst>
          </p:cNvPr>
          <p:cNvSpPr txBox="1">
            <a:spLocks noGrp="1"/>
          </p:cNvSpPr>
          <p:nvPr>
            <p:ph type="body" idx="1"/>
          </p:nvPr>
        </p:nvSpPr>
        <p:spPr>
          <a:xfrm>
            <a:off x="368643" y="1232097"/>
            <a:ext cx="11605529" cy="4863904"/>
          </a:xfrm>
          <a:prstGeom prst="rect">
            <a:avLst/>
          </a:prstGeom>
        </p:spPr>
        <p:txBody>
          <a:bodyPr lIns="45718" tIns="45718" rIns="45718" bIns="45718" anchor="t">
            <a:normAutofit/>
          </a:bodyPr>
          <a:lstStyle/>
          <a:p>
            <a:pPr>
              <a:lnSpc>
                <a:spcPct val="100000"/>
              </a:lnSpc>
              <a:spcBef>
                <a:spcPts val="0"/>
              </a:spcBef>
            </a:pPr>
            <a:r>
              <a:rPr lang="en-US" sz="3200" b="1" dirty="0"/>
              <a:t>Please complete your questionnaires ASAP!</a:t>
            </a:r>
            <a:endParaRPr lang="en-US" sz="3200" dirty="0"/>
          </a:p>
          <a:p>
            <a:pPr marL="0" indent="0">
              <a:lnSpc>
                <a:spcPct val="100000"/>
              </a:lnSpc>
              <a:spcBef>
                <a:spcPts val="0"/>
              </a:spcBef>
              <a:buNone/>
            </a:pPr>
            <a:endParaRPr lang="en-US" sz="2400"/>
          </a:p>
          <a:p>
            <a:pPr>
              <a:lnSpc>
                <a:spcPct val="100000"/>
              </a:lnSpc>
              <a:spcBef>
                <a:spcPts val="0"/>
              </a:spcBef>
            </a:pPr>
            <a:r>
              <a:rPr lang="en-US" sz="3200" dirty="0"/>
              <a:t>February meeting:</a:t>
            </a:r>
          </a:p>
          <a:p>
            <a:pPr lvl="1">
              <a:lnSpc>
                <a:spcPct val="100000"/>
              </a:lnSpc>
              <a:spcBef>
                <a:spcPts val="0"/>
              </a:spcBef>
            </a:pPr>
            <a:r>
              <a:rPr lang="en-US" dirty="0"/>
              <a:t>Legislator meeting training</a:t>
            </a:r>
          </a:p>
          <a:p>
            <a:pPr lvl="1">
              <a:lnSpc>
                <a:spcPct val="100000"/>
              </a:lnSpc>
              <a:spcBef>
                <a:spcPts val="0"/>
              </a:spcBef>
            </a:pPr>
            <a:r>
              <a:rPr lang="en-US" dirty="0"/>
              <a:t>Building a Fellows community</a:t>
            </a:r>
          </a:p>
          <a:p>
            <a:pPr marL="0" indent="0">
              <a:lnSpc>
                <a:spcPct val="100000"/>
              </a:lnSpc>
              <a:spcBef>
                <a:spcPts val="0"/>
              </a:spcBef>
              <a:buNone/>
            </a:pPr>
            <a:endParaRPr lang="en-US" sz="3200" dirty="0"/>
          </a:p>
          <a:p>
            <a:pPr>
              <a:lnSpc>
                <a:spcPct val="100000"/>
              </a:lnSpc>
              <a:spcBef>
                <a:spcPts val="0"/>
              </a:spcBef>
            </a:pPr>
            <a:r>
              <a:rPr lang="en-US" sz="3200"/>
              <a:t>Miss a meeting? Help and feedback will always be available</a:t>
            </a:r>
          </a:p>
          <a:p>
            <a:pPr lvl="1">
              <a:lnSpc>
                <a:spcPct val="100000"/>
              </a:lnSpc>
              <a:spcBef>
                <a:spcPts val="0"/>
              </a:spcBef>
            </a:pPr>
            <a:r>
              <a:rPr lang="en-US"/>
              <a:t>Email Abby and/or Julie</a:t>
            </a:r>
          </a:p>
          <a:p>
            <a:pPr lvl="1">
              <a:lnSpc>
                <a:spcPct val="100000"/>
              </a:lnSpc>
              <a:spcBef>
                <a:spcPts val="0"/>
              </a:spcBef>
            </a:pPr>
            <a:r>
              <a:rPr lang="en-US" dirty="0"/>
              <a:t>Office hours with Abby: Sunday, Feb. 1, 7PM EST/4PM PST</a:t>
            </a:r>
          </a:p>
          <a:p>
            <a:pPr lvl="1">
              <a:lnSpc>
                <a:spcPct val="100000"/>
              </a:lnSpc>
              <a:spcBef>
                <a:spcPts val="0"/>
              </a:spcBef>
            </a:pPr>
            <a:endParaRPr lang="en-US" sz="3200"/>
          </a:p>
          <a:p>
            <a:pPr marL="457200" lvl="1" indent="0">
              <a:lnSpc>
                <a:spcPct val="100000"/>
              </a:lnSpc>
              <a:spcBef>
                <a:spcPts val="0"/>
              </a:spcBef>
              <a:buNone/>
            </a:pPr>
            <a:endParaRPr lang="en-US"/>
          </a:p>
        </p:txBody>
      </p:sp>
    </p:spTree>
    <p:extLst>
      <p:ext uri="{BB962C8B-B14F-4D97-AF65-F5344CB8AC3E}">
        <p14:creationId xmlns:p14="http://schemas.microsoft.com/office/powerpoint/2010/main" val="82689807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5EC12-1264-7178-82E0-28D3786483C6}"/>
            </a:ext>
          </a:extLst>
        </p:cNvPr>
        <p:cNvGrpSpPr/>
        <p:nvPr/>
      </p:nvGrpSpPr>
      <p:grpSpPr>
        <a:xfrm>
          <a:off x="0" y="0"/>
          <a:ext cx="0" cy="0"/>
          <a:chOff x="0" y="0"/>
          <a:chExt cx="0" cy="0"/>
        </a:xfrm>
      </p:grpSpPr>
      <p:sp>
        <p:nvSpPr>
          <p:cNvPr id="954" name="Title 1">
            <a:extLst>
              <a:ext uri="{FF2B5EF4-FFF2-40B4-BE49-F238E27FC236}">
                <a16:creationId xmlns:a16="http://schemas.microsoft.com/office/drawing/2014/main" id="{F805AFE0-7DD4-9947-7B71-F1C9D1B90A24}"/>
              </a:ext>
            </a:extLst>
          </p:cNvPr>
          <p:cNvSpPr txBox="1">
            <a:spLocks noGrp="1"/>
          </p:cNvSpPr>
          <p:nvPr>
            <p:ph type="title"/>
          </p:nvPr>
        </p:nvSpPr>
        <p:spPr>
          <a:xfrm>
            <a:off x="368643" y="142704"/>
            <a:ext cx="10515600" cy="1325563"/>
          </a:xfrm>
          <a:prstGeom prst="rect">
            <a:avLst/>
          </a:prstGeom>
        </p:spPr>
        <p:txBody>
          <a:bodyPr/>
          <a:lstStyle/>
          <a:p>
            <a:r>
              <a:rPr lang="en-US"/>
              <a:t>Campaign Timeline</a:t>
            </a:r>
            <a:endParaRPr/>
          </a:p>
        </p:txBody>
      </p:sp>
      <p:sp>
        <p:nvSpPr>
          <p:cNvPr id="955" name="Content Placeholder 6">
            <a:extLst>
              <a:ext uri="{FF2B5EF4-FFF2-40B4-BE49-F238E27FC236}">
                <a16:creationId xmlns:a16="http://schemas.microsoft.com/office/drawing/2014/main" id="{8E4D254D-412E-7232-518A-6B2437BCFCAE}"/>
              </a:ext>
            </a:extLst>
          </p:cNvPr>
          <p:cNvSpPr txBox="1">
            <a:spLocks noGrp="1"/>
          </p:cNvSpPr>
          <p:nvPr>
            <p:ph type="body" idx="1"/>
          </p:nvPr>
        </p:nvSpPr>
        <p:spPr>
          <a:xfrm>
            <a:off x="368643" y="1456313"/>
            <a:ext cx="10814222" cy="4746026"/>
          </a:xfrm>
          <a:prstGeom prst="rect">
            <a:avLst/>
          </a:prstGeom>
        </p:spPr>
        <p:txBody>
          <a:bodyPr>
            <a:normAutofit/>
          </a:bodyPr>
          <a:lstStyle/>
          <a:p>
            <a:pPr>
              <a:lnSpc>
                <a:spcPct val="100000"/>
              </a:lnSpc>
              <a:spcBef>
                <a:spcPts val="0"/>
              </a:spcBef>
            </a:pPr>
            <a:r>
              <a:rPr lang="en-US"/>
              <a:t>January - March </a:t>
            </a:r>
          </a:p>
          <a:p>
            <a:pPr lvl="1">
              <a:lnSpc>
                <a:spcPct val="100000"/>
              </a:lnSpc>
              <a:spcBef>
                <a:spcPts val="0"/>
              </a:spcBef>
            </a:pPr>
            <a:r>
              <a:rPr lang="en-US"/>
              <a:t>Learn the ropes</a:t>
            </a:r>
          </a:p>
          <a:p>
            <a:pPr lvl="2">
              <a:lnSpc>
                <a:spcPct val="100000"/>
              </a:lnSpc>
              <a:spcBef>
                <a:spcPts val="0"/>
              </a:spcBef>
            </a:pPr>
            <a:r>
              <a:rPr lang="en-US"/>
              <a:t>You will learn about our issue, your audience, and how to schedule meetings</a:t>
            </a:r>
          </a:p>
          <a:p>
            <a:pPr marL="457200" lvl="1" indent="0">
              <a:lnSpc>
                <a:spcPct val="100000"/>
              </a:lnSpc>
              <a:spcBef>
                <a:spcPts val="0"/>
              </a:spcBef>
              <a:buNone/>
            </a:pPr>
            <a:endParaRPr lang="en-US" sz="3000"/>
          </a:p>
          <a:p>
            <a:pPr>
              <a:lnSpc>
                <a:spcPct val="100000"/>
              </a:lnSpc>
              <a:spcBef>
                <a:spcPts val="0"/>
              </a:spcBef>
            </a:pPr>
            <a:r>
              <a:rPr lang="en-US"/>
              <a:t>March - December</a:t>
            </a:r>
          </a:p>
          <a:p>
            <a:pPr lvl="1">
              <a:lnSpc>
                <a:spcPct val="100000"/>
              </a:lnSpc>
              <a:spcBef>
                <a:spcPts val="0"/>
              </a:spcBef>
            </a:pPr>
            <a:r>
              <a:rPr lang="en-US"/>
              <a:t>Meeting scheduling and execution</a:t>
            </a:r>
          </a:p>
          <a:p>
            <a:pPr lvl="1">
              <a:lnSpc>
                <a:spcPct val="100000"/>
              </a:lnSpc>
              <a:spcBef>
                <a:spcPts val="0"/>
              </a:spcBef>
            </a:pPr>
            <a:r>
              <a:rPr lang="en-US"/>
              <a:t>Goal: </a:t>
            </a:r>
            <a:r>
              <a:rPr lang="en-US" b="1"/>
              <a:t>68</a:t>
            </a:r>
            <a:r>
              <a:rPr lang="en-US"/>
              <a:t> meetings with Senators and Representatives</a:t>
            </a:r>
          </a:p>
          <a:p>
            <a:pPr marL="457200" lvl="1" indent="0">
              <a:lnSpc>
                <a:spcPct val="100000"/>
              </a:lnSpc>
              <a:spcBef>
                <a:spcPts val="0"/>
              </a:spcBef>
              <a:buNone/>
            </a:pPr>
            <a:endParaRPr lang="en-US" sz="3000"/>
          </a:p>
          <a:p>
            <a:pPr>
              <a:lnSpc>
                <a:spcPct val="100000"/>
              </a:lnSpc>
              <a:spcBef>
                <a:spcPts val="0"/>
              </a:spcBef>
            </a:pPr>
            <a:r>
              <a:rPr lang="en-US"/>
              <a:t>Meetings held or scheduled by Dec. 31 will count toward goal</a:t>
            </a:r>
          </a:p>
          <a:p>
            <a:pPr>
              <a:lnSpc>
                <a:spcPct val="100000"/>
              </a:lnSpc>
              <a:spcBef>
                <a:spcPts val="0"/>
              </a:spcBef>
            </a:pPr>
            <a:endParaRPr lang="en-US"/>
          </a:p>
          <a:p>
            <a:pPr marL="0" indent="0">
              <a:lnSpc>
                <a:spcPct val="100000"/>
              </a:lnSpc>
              <a:spcBef>
                <a:spcPts val="0"/>
              </a:spcBef>
              <a:buNone/>
            </a:pPr>
            <a:endParaRPr lang="en-US" sz="1400"/>
          </a:p>
          <a:p>
            <a:pPr marL="0" indent="0">
              <a:lnSpc>
                <a:spcPct val="100000"/>
              </a:lnSpc>
              <a:spcBef>
                <a:spcPts val="0"/>
              </a:spcBef>
              <a:buNone/>
            </a:pPr>
            <a:endParaRPr lang="en-US" sz="1500"/>
          </a:p>
        </p:txBody>
      </p:sp>
    </p:spTree>
    <p:extLst>
      <p:ext uri="{BB962C8B-B14F-4D97-AF65-F5344CB8AC3E}">
        <p14:creationId xmlns:p14="http://schemas.microsoft.com/office/powerpoint/2010/main" val="260605255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6B840-D227-C740-40A6-927492A47B19}"/>
            </a:ext>
          </a:extLst>
        </p:cNvPr>
        <p:cNvGrpSpPr/>
        <p:nvPr/>
      </p:nvGrpSpPr>
      <p:grpSpPr>
        <a:xfrm>
          <a:off x="0" y="0"/>
          <a:ext cx="0" cy="0"/>
          <a:chOff x="0" y="0"/>
          <a:chExt cx="0" cy="0"/>
        </a:xfrm>
      </p:grpSpPr>
      <p:sp>
        <p:nvSpPr>
          <p:cNvPr id="954" name="Title 1">
            <a:extLst>
              <a:ext uri="{FF2B5EF4-FFF2-40B4-BE49-F238E27FC236}">
                <a16:creationId xmlns:a16="http://schemas.microsoft.com/office/drawing/2014/main" id="{FDF0D497-340C-5BBF-B6E9-743ACD6E0425}"/>
              </a:ext>
            </a:extLst>
          </p:cNvPr>
          <p:cNvSpPr txBox="1">
            <a:spLocks noGrp="1"/>
          </p:cNvSpPr>
          <p:nvPr>
            <p:ph type="title"/>
          </p:nvPr>
        </p:nvSpPr>
        <p:spPr>
          <a:xfrm>
            <a:off x="368643" y="142704"/>
            <a:ext cx="10515600" cy="1325563"/>
          </a:xfrm>
          <a:prstGeom prst="rect">
            <a:avLst/>
          </a:prstGeom>
        </p:spPr>
        <p:txBody>
          <a:bodyPr/>
          <a:lstStyle/>
          <a:p>
            <a:r>
              <a:rPr lang="en-US"/>
              <a:t>Meeting Scheduling Process</a:t>
            </a:r>
            <a:endParaRPr/>
          </a:p>
        </p:txBody>
      </p:sp>
      <p:sp>
        <p:nvSpPr>
          <p:cNvPr id="955" name="Content Placeholder 6">
            <a:extLst>
              <a:ext uri="{FF2B5EF4-FFF2-40B4-BE49-F238E27FC236}">
                <a16:creationId xmlns:a16="http://schemas.microsoft.com/office/drawing/2014/main" id="{3754CB6B-F9F5-800A-0165-BE174D2A5D1F}"/>
              </a:ext>
            </a:extLst>
          </p:cNvPr>
          <p:cNvSpPr txBox="1">
            <a:spLocks noGrp="1"/>
          </p:cNvSpPr>
          <p:nvPr>
            <p:ph type="body" idx="1"/>
          </p:nvPr>
        </p:nvSpPr>
        <p:spPr>
          <a:xfrm>
            <a:off x="368643" y="1538040"/>
            <a:ext cx="10814222" cy="4783121"/>
          </a:xfrm>
          <a:prstGeom prst="rect">
            <a:avLst/>
          </a:prstGeom>
        </p:spPr>
        <p:txBody>
          <a:bodyPr>
            <a:normAutofit/>
          </a:bodyPr>
          <a:lstStyle/>
          <a:p>
            <a:pPr>
              <a:lnSpc>
                <a:spcPct val="100000"/>
              </a:lnSpc>
              <a:spcBef>
                <a:spcPts val="0"/>
              </a:spcBef>
            </a:pPr>
            <a:r>
              <a:rPr lang="en-US" sz="3600" b="1"/>
              <a:t>Request</a:t>
            </a:r>
            <a:r>
              <a:rPr lang="en-US" sz="3600"/>
              <a:t> </a:t>
            </a:r>
          </a:p>
          <a:p>
            <a:pPr marL="457200" lvl="1" indent="0">
              <a:lnSpc>
                <a:spcPct val="100000"/>
              </a:lnSpc>
              <a:spcBef>
                <a:spcPts val="0"/>
              </a:spcBef>
              <a:buNone/>
            </a:pPr>
            <a:endParaRPr lang="en-US" sz="3600"/>
          </a:p>
          <a:p>
            <a:pPr>
              <a:lnSpc>
                <a:spcPct val="100000"/>
              </a:lnSpc>
              <a:spcBef>
                <a:spcPts val="0"/>
              </a:spcBef>
            </a:pPr>
            <a:r>
              <a:rPr lang="en-US" sz="3600" b="1"/>
              <a:t>Prepare</a:t>
            </a:r>
          </a:p>
          <a:p>
            <a:pPr marL="457200" lvl="1" indent="0">
              <a:lnSpc>
                <a:spcPct val="100000"/>
              </a:lnSpc>
              <a:spcBef>
                <a:spcPts val="0"/>
              </a:spcBef>
              <a:buNone/>
            </a:pPr>
            <a:endParaRPr lang="en-US" sz="3600"/>
          </a:p>
          <a:p>
            <a:pPr>
              <a:lnSpc>
                <a:spcPct val="100000"/>
              </a:lnSpc>
              <a:spcBef>
                <a:spcPts val="0"/>
              </a:spcBef>
            </a:pPr>
            <a:r>
              <a:rPr lang="en-US" sz="3600" b="1"/>
              <a:t>Execute</a:t>
            </a:r>
          </a:p>
          <a:p>
            <a:pPr marL="457200" lvl="1" indent="0">
              <a:lnSpc>
                <a:spcPct val="100000"/>
              </a:lnSpc>
              <a:spcBef>
                <a:spcPts val="0"/>
              </a:spcBef>
              <a:buNone/>
            </a:pPr>
            <a:endParaRPr lang="en-US" sz="3600"/>
          </a:p>
          <a:p>
            <a:pPr>
              <a:lnSpc>
                <a:spcPct val="100000"/>
              </a:lnSpc>
              <a:spcBef>
                <a:spcPts val="0"/>
              </a:spcBef>
            </a:pPr>
            <a:r>
              <a:rPr lang="en-US" sz="3600" b="1"/>
              <a:t>Follow-up</a:t>
            </a:r>
          </a:p>
          <a:p>
            <a:pPr marL="0" indent="0">
              <a:lnSpc>
                <a:spcPct val="100000"/>
              </a:lnSpc>
              <a:spcBef>
                <a:spcPts val="0"/>
              </a:spcBef>
              <a:buNone/>
            </a:pPr>
            <a:endParaRPr lang="en-US"/>
          </a:p>
          <a:p>
            <a:pPr marL="0" indent="0">
              <a:lnSpc>
                <a:spcPct val="100000"/>
              </a:lnSpc>
              <a:spcBef>
                <a:spcPts val="0"/>
              </a:spcBef>
              <a:buNone/>
            </a:pPr>
            <a:endParaRPr lang="en-US" sz="1400"/>
          </a:p>
          <a:p>
            <a:pPr marL="0" indent="0">
              <a:lnSpc>
                <a:spcPct val="100000"/>
              </a:lnSpc>
              <a:spcBef>
                <a:spcPts val="0"/>
              </a:spcBef>
              <a:buNone/>
            </a:pPr>
            <a:endParaRPr lang="en-US" sz="1500"/>
          </a:p>
        </p:txBody>
      </p:sp>
    </p:spTree>
    <p:extLst>
      <p:ext uri="{BB962C8B-B14F-4D97-AF65-F5344CB8AC3E}">
        <p14:creationId xmlns:p14="http://schemas.microsoft.com/office/powerpoint/2010/main" val="327939755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66E18-B78B-F17E-F8A3-09B183FC80F0}"/>
            </a:ext>
          </a:extLst>
        </p:cNvPr>
        <p:cNvGrpSpPr/>
        <p:nvPr/>
      </p:nvGrpSpPr>
      <p:grpSpPr>
        <a:xfrm>
          <a:off x="0" y="0"/>
          <a:ext cx="0" cy="0"/>
          <a:chOff x="0" y="0"/>
          <a:chExt cx="0" cy="0"/>
        </a:xfrm>
      </p:grpSpPr>
      <p:sp>
        <p:nvSpPr>
          <p:cNvPr id="954" name="Title 1">
            <a:extLst>
              <a:ext uri="{FF2B5EF4-FFF2-40B4-BE49-F238E27FC236}">
                <a16:creationId xmlns:a16="http://schemas.microsoft.com/office/drawing/2014/main" id="{556807E3-772F-87D0-95B5-52A5F4009C57}"/>
              </a:ext>
            </a:extLst>
          </p:cNvPr>
          <p:cNvSpPr txBox="1">
            <a:spLocks noGrp="1"/>
          </p:cNvSpPr>
          <p:nvPr>
            <p:ph type="title"/>
          </p:nvPr>
        </p:nvSpPr>
        <p:spPr>
          <a:xfrm>
            <a:off x="368643" y="53059"/>
            <a:ext cx="10515600" cy="1325563"/>
          </a:xfrm>
          <a:prstGeom prst="rect">
            <a:avLst/>
          </a:prstGeom>
        </p:spPr>
        <p:txBody>
          <a:bodyPr/>
          <a:lstStyle/>
          <a:p>
            <a:r>
              <a:rPr lang="en-US"/>
              <a:t>How We’ll Communicate</a:t>
            </a:r>
            <a:endParaRPr/>
          </a:p>
        </p:txBody>
      </p:sp>
      <p:sp>
        <p:nvSpPr>
          <p:cNvPr id="955" name="Content Placeholder 6">
            <a:extLst>
              <a:ext uri="{FF2B5EF4-FFF2-40B4-BE49-F238E27FC236}">
                <a16:creationId xmlns:a16="http://schemas.microsoft.com/office/drawing/2014/main" id="{B957A9EC-0B00-99D8-6480-E531FAF49D20}"/>
              </a:ext>
            </a:extLst>
          </p:cNvPr>
          <p:cNvSpPr txBox="1">
            <a:spLocks noGrp="1"/>
          </p:cNvSpPr>
          <p:nvPr>
            <p:ph type="body" idx="1"/>
          </p:nvPr>
        </p:nvSpPr>
        <p:spPr>
          <a:xfrm>
            <a:off x="368643" y="1378622"/>
            <a:ext cx="11793936" cy="5052059"/>
          </a:xfrm>
          <a:prstGeom prst="rect">
            <a:avLst/>
          </a:prstGeom>
        </p:spPr>
        <p:txBody>
          <a:bodyPr lIns="45718" tIns="45718" rIns="45718" bIns="45718" anchor="t">
            <a:normAutofit/>
          </a:bodyPr>
          <a:lstStyle/>
          <a:p>
            <a:pPr>
              <a:lnSpc>
                <a:spcPct val="100000"/>
              </a:lnSpc>
              <a:spcBef>
                <a:spcPts val="0"/>
              </a:spcBef>
            </a:pPr>
            <a:r>
              <a:rPr lang="en-US"/>
              <a:t>Group meetings</a:t>
            </a:r>
          </a:p>
          <a:p>
            <a:pPr lvl="1">
              <a:lnSpc>
                <a:spcPct val="100000"/>
              </a:lnSpc>
              <a:spcBef>
                <a:spcPts val="0"/>
              </a:spcBef>
            </a:pPr>
            <a:r>
              <a:rPr lang="en-US"/>
              <a:t>There will be at least 6 this year</a:t>
            </a:r>
          </a:p>
          <a:p>
            <a:pPr marL="457200" lvl="1" indent="0">
              <a:lnSpc>
                <a:spcPct val="100000"/>
              </a:lnSpc>
              <a:spcBef>
                <a:spcPts val="0"/>
              </a:spcBef>
              <a:buNone/>
            </a:pPr>
            <a:endParaRPr lang="en-US" sz="1800"/>
          </a:p>
          <a:p>
            <a:pPr marL="457200" lvl="1" indent="0">
              <a:lnSpc>
                <a:spcPct val="100000"/>
              </a:lnSpc>
              <a:spcBef>
                <a:spcPts val="0"/>
              </a:spcBef>
              <a:buNone/>
            </a:pPr>
            <a:endParaRPr lang="en-US" sz="1800"/>
          </a:p>
          <a:p>
            <a:pPr>
              <a:lnSpc>
                <a:spcPct val="100000"/>
              </a:lnSpc>
              <a:spcBef>
                <a:spcPts val="0"/>
              </a:spcBef>
            </a:pPr>
            <a:r>
              <a:rPr lang="en-US"/>
              <a:t>Resources and reporting</a:t>
            </a:r>
          </a:p>
          <a:p>
            <a:pPr lvl="1">
              <a:lnSpc>
                <a:spcPct val="100000"/>
              </a:lnSpc>
              <a:spcBef>
                <a:spcPts val="0"/>
              </a:spcBef>
            </a:pPr>
            <a:r>
              <a:rPr lang="en-US"/>
              <a:t>TAF SharePoint site</a:t>
            </a:r>
          </a:p>
          <a:p>
            <a:pPr marL="457200" lvl="1" indent="0">
              <a:lnSpc>
                <a:spcPct val="100000"/>
              </a:lnSpc>
              <a:spcBef>
                <a:spcPts val="0"/>
              </a:spcBef>
              <a:buNone/>
            </a:pPr>
            <a:endParaRPr lang="en-US">
              <a:highlight>
                <a:srgbClr val="FFFF00"/>
              </a:highlight>
            </a:endParaRPr>
          </a:p>
          <a:p>
            <a:pPr>
              <a:lnSpc>
                <a:spcPct val="100000"/>
              </a:lnSpc>
              <a:spcBef>
                <a:spcPts val="0"/>
              </a:spcBef>
            </a:pPr>
            <a:endParaRPr lang="en-US"/>
          </a:p>
          <a:p>
            <a:pPr marL="0" indent="0">
              <a:lnSpc>
                <a:spcPct val="100000"/>
              </a:lnSpc>
              <a:spcBef>
                <a:spcPts val="0"/>
              </a:spcBef>
              <a:buNone/>
            </a:pPr>
            <a:endParaRPr lang="en-US" sz="1400"/>
          </a:p>
          <a:p>
            <a:pPr marL="0" indent="0">
              <a:lnSpc>
                <a:spcPct val="100000"/>
              </a:lnSpc>
              <a:spcBef>
                <a:spcPts val="0"/>
              </a:spcBef>
              <a:buNone/>
            </a:pPr>
            <a:endParaRPr lang="en-US" sz="1500"/>
          </a:p>
        </p:txBody>
      </p:sp>
    </p:spTree>
    <p:extLst>
      <p:ext uri="{BB962C8B-B14F-4D97-AF65-F5344CB8AC3E}">
        <p14:creationId xmlns:p14="http://schemas.microsoft.com/office/powerpoint/2010/main" val="249733837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CE992-FBCD-3AB0-C0BD-8983428580E1}"/>
            </a:ext>
          </a:extLst>
        </p:cNvPr>
        <p:cNvGrpSpPr/>
        <p:nvPr/>
      </p:nvGrpSpPr>
      <p:grpSpPr>
        <a:xfrm>
          <a:off x="0" y="0"/>
          <a:ext cx="0" cy="0"/>
          <a:chOff x="0" y="0"/>
          <a:chExt cx="0" cy="0"/>
        </a:xfrm>
      </p:grpSpPr>
      <p:sp>
        <p:nvSpPr>
          <p:cNvPr id="954" name="Title 1">
            <a:extLst>
              <a:ext uri="{FF2B5EF4-FFF2-40B4-BE49-F238E27FC236}">
                <a16:creationId xmlns:a16="http://schemas.microsoft.com/office/drawing/2014/main" id="{C6EA6417-7D7E-B5B4-D26D-98051D582287}"/>
              </a:ext>
            </a:extLst>
          </p:cNvPr>
          <p:cNvSpPr txBox="1">
            <a:spLocks noGrp="1"/>
          </p:cNvSpPr>
          <p:nvPr>
            <p:ph type="title"/>
          </p:nvPr>
        </p:nvSpPr>
        <p:spPr>
          <a:xfrm>
            <a:off x="166441" y="125880"/>
            <a:ext cx="10515600" cy="1325563"/>
          </a:xfrm>
          <a:prstGeom prst="rect">
            <a:avLst/>
          </a:prstGeom>
        </p:spPr>
        <p:txBody>
          <a:bodyPr/>
          <a:lstStyle/>
          <a:p>
            <a:r>
              <a:rPr lang="en-US"/>
              <a:t>Content Challenge (optional)</a:t>
            </a:r>
            <a:endParaRPr/>
          </a:p>
        </p:txBody>
      </p:sp>
      <p:sp>
        <p:nvSpPr>
          <p:cNvPr id="955" name="Content Placeholder 6">
            <a:extLst>
              <a:ext uri="{FF2B5EF4-FFF2-40B4-BE49-F238E27FC236}">
                <a16:creationId xmlns:a16="http://schemas.microsoft.com/office/drawing/2014/main" id="{2ACD6C61-50E7-E788-2C92-91B299BE6D20}"/>
              </a:ext>
            </a:extLst>
          </p:cNvPr>
          <p:cNvSpPr txBox="1">
            <a:spLocks noGrp="1"/>
          </p:cNvSpPr>
          <p:nvPr>
            <p:ph type="body" idx="1"/>
          </p:nvPr>
        </p:nvSpPr>
        <p:spPr>
          <a:xfrm>
            <a:off x="-132181" y="1610073"/>
            <a:ext cx="10814222" cy="1325563"/>
          </a:xfrm>
          <a:prstGeom prst="rect">
            <a:avLst/>
          </a:prstGeom>
        </p:spPr>
        <p:txBody>
          <a:bodyPr>
            <a:normAutofit fontScale="77500" lnSpcReduction="20000"/>
          </a:bodyPr>
          <a:lstStyle/>
          <a:p>
            <a:pPr marL="0" indent="0" algn="ctr">
              <a:lnSpc>
                <a:spcPct val="120000"/>
              </a:lnSpc>
              <a:spcBef>
                <a:spcPts val="0"/>
              </a:spcBef>
              <a:buNone/>
            </a:pPr>
            <a:r>
              <a:rPr lang="en-US" sz="5200"/>
              <a:t>Create a </a:t>
            </a:r>
            <a:r>
              <a:rPr lang="en-US" sz="5200" b="1"/>
              <a:t>visual piece </a:t>
            </a:r>
            <a:r>
              <a:rPr lang="en-US" sz="5200"/>
              <a:t>for your legislator meetings that answers the question:</a:t>
            </a:r>
          </a:p>
          <a:p>
            <a:pPr>
              <a:lnSpc>
                <a:spcPct val="120000"/>
              </a:lnSpc>
              <a:spcBef>
                <a:spcPts val="0"/>
              </a:spcBef>
            </a:pPr>
            <a:endParaRPr lang="en-US"/>
          </a:p>
          <a:p>
            <a:pPr>
              <a:lnSpc>
                <a:spcPct val="100000"/>
              </a:lnSpc>
              <a:spcBef>
                <a:spcPts val="0"/>
              </a:spcBef>
            </a:pPr>
            <a:endParaRPr lang="en-US"/>
          </a:p>
          <a:p>
            <a:pPr marL="0" indent="0">
              <a:lnSpc>
                <a:spcPct val="100000"/>
              </a:lnSpc>
              <a:spcBef>
                <a:spcPts val="0"/>
              </a:spcBef>
              <a:buNone/>
            </a:pPr>
            <a:endParaRPr lang="en-US" sz="1500"/>
          </a:p>
        </p:txBody>
      </p:sp>
      <p:sp>
        <p:nvSpPr>
          <p:cNvPr id="2" name="TextBox 1">
            <a:extLst>
              <a:ext uri="{FF2B5EF4-FFF2-40B4-BE49-F238E27FC236}">
                <a16:creationId xmlns:a16="http://schemas.microsoft.com/office/drawing/2014/main" id="{798B769C-90BA-4B2D-02A2-3669B4D07EE0}"/>
              </a:ext>
            </a:extLst>
          </p:cNvPr>
          <p:cNvSpPr txBox="1"/>
          <p:nvPr/>
        </p:nvSpPr>
        <p:spPr>
          <a:xfrm>
            <a:off x="662771" y="3239380"/>
            <a:ext cx="10317892" cy="24006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4400" b="1"/>
              <a:t>What should legislators remember about issues important to the alopecia areata community?</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chemeClr val="accent1"/>
              </a:solidFill>
              <a:effectLst/>
              <a:uFillTx/>
              <a:latin typeface="+mn-lt"/>
              <a:ea typeface="+mn-ea"/>
              <a:cs typeface="+mn-cs"/>
              <a:sym typeface="Arial"/>
            </a:endParaRPr>
          </a:p>
        </p:txBody>
      </p:sp>
    </p:spTree>
    <p:extLst>
      <p:ext uri="{BB962C8B-B14F-4D97-AF65-F5344CB8AC3E}">
        <p14:creationId xmlns:p14="http://schemas.microsoft.com/office/powerpoint/2010/main" val="368644797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7FE7C-618C-EFEF-CF8B-EE9255A40140}"/>
            </a:ext>
          </a:extLst>
        </p:cNvPr>
        <p:cNvGrpSpPr/>
        <p:nvPr/>
      </p:nvGrpSpPr>
      <p:grpSpPr>
        <a:xfrm>
          <a:off x="0" y="0"/>
          <a:ext cx="0" cy="0"/>
          <a:chOff x="0" y="0"/>
          <a:chExt cx="0" cy="0"/>
        </a:xfrm>
      </p:grpSpPr>
      <p:sp>
        <p:nvSpPr>
          <p:cNvPr id="954" name="Title 1">
            <a:extLst>
              <a:ext uri="{FF2B5EF4-FFF2-40B4-BE49-F238E27FC236}">
                <a16:creationId xmlns:a16="http://schemas.microsoft.com/office/drawing/2014/main" id="{6E2AC7E0-8A1F-CDE8-3479-F64DED16F501}"/>
              </a:ext>
            </a:extLst>
          </p:cNvPr>
          <p:cNvSpPr txBox="1">
            <a:spLocks noGrp="1"/>
          </p:cNvSpPr>
          <p:nvPr>
            <p:ph type="title"/>
          </p:nvPr>
        </p:nvSpPr>
        <p:spPr>
          <a:xfrm>
            <a:off x="368642" y="2151529"/>
            <a:ext cx="10515600" cy="1795261"/>
          </a:xfrm>
          <a:prstGeom prst="rect">
            <a:avLst/>
          </a:prstGeom>
        </p:spPr>
        <p:txBody>
          <a:bodyPr>
            <a:noAutofit/>
          </a:bodyPr>
          <a:lstStyle/>
          <a:p>
            <a:pPr algn="ctr"/>
            <a:r>
              <a:rPr lang="en-US" sz="6600"/>
              <a:t>Challenge </a:t>
            </a:r>
            <a:br>
              <a:rPr lang="en-US" sz="6600"/>
            </a:br>
            <a:r>
              <a:rPr lang="en-US" sz="6600"/>
              <a:t>Rules and Rewards</a:t>
            </a:r>
            <a:endParaRPr sz="6600"/>
          </a:p>
        </p:txBody>
      </p:sp>
      <p:sp>
        <p:nvSpPr>
          <p:cNvPr id="955" name="Content Placeholder 6">
            <a:extLst>
              <a:ext uri="{FF2B5EF4-FFF2-40B4-BE49-F238E27FC236}">
                <a16:creationId xmlns:a16="http://schemas.microsoft.com/office/drawing/2014/main" id="{F5591FA5-E358-3902-EF15-9953C8E2A5A7}"/>
              </a:ext>
            </a:extLst>
          </p:cNvPr>
          <p:cNvSpPr txBox="1">
            <a:spLocks noGrp="1"/>
          </p:cNvSpPr>
          <p:nvPr>
            <p:ph type="body" idx="1"/>
          </p:nvPr>
        </p:nvSpPr>
        <p:spPr>
          <a:xfrm>
            <a:off x="368642" y="1520110"/>
            <a:ext cx="11088251" cy="4351338"/>
          </a:xfrm>
          <a:prstGeom prst="rect">
            <a:avLst/>
          </a:prstGeom>
        </p:spPr>
        <p:txBody>
          <a:bodyPr>
            <a:normAutofit/>
          </a:bodyPr>
          <a:lstStyle/>
          <a:p>
            <a:pPr lvl="1">
              <a:lnSpc>
                <a:spcPct val="100000"/>
              </a:lnSpc>
              <a:spcBef>
                <a:spcPts val="0"/>
              </a:spcBef>
            </a:pPr>
            <a:endParaRPr lang="en-US"/>
          </a:p>
          <a:p>
            <a:pPr marL="0" indent="0">
              <a:lnSpc>
                <a:spcPct val="100000"/>
              </a:lnSpc>
              <a:spcBef>
                <a:spcPts val="0"/>
              </a:spcBef>
              <a:buNone/>
            </a:pPr>
            <a:endParaRPr lang="en-US" sz="1400"/>
          </a:p>
        </p:txBody>
      </p:sp>
    </p:spTree>
    <p:extLst>
      <p:ext uri="{BB962C8B-B14F-4D97-AF65-F5344CB8AC3E}">
        <p14:creationId xmlns:p14="http://schemas.microsoft.com/office/powerpoint/2010/main" val="15743635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2A26A-F09D-32B5-EC47-40F9EF31BC70}"/>
            </a:ext>
          </a:extLst>
        </p:cNvPr>
        <p:cNvGrpSpPr/>
        <p:nvPr/>
      </p:nvGrpSpPr>
      <p:grpSpPr>
        <a:xfrm>
          <a:off x="0" y="0"/>
          <a:ext cx="0" cy="0"/>
          <a:chOff x="0" y="0"/>
          <a:chExt cx="0" cy="0"/>
        </a:xfrm>
      </p:grpSpPr>
      <p:sp>
        <p:nvSpPr>
          <p:cNvPr id="954" name="Title 1">
            <a:extLst>
              <a:ext uri="{FF2B5EF4-FFF2-40B4-BE49-F238E27FC236}">
                <a16:creationId xmlns:a16="http://schemas.microsoft.com/office/drawing/2014/main" id="{5C2375B7-0471-77F8-FB76-7FE3ADE7903A}"/>
              </a:ext>
            </a:extLst>
          </p:cNvPr>
          <p:cNvSpPr txBox="1">
            <a:spLocks noGrp="1"/>
          </p:cNvSpPr>
          <p:nvPr>
            <p:ph type="title"/>
          </p:nvPr>
        </p:nvSpPr>
        <p:spPr>
          <a:xfrm>
            <a:off x="368643" y="142704"/>
            <a:ext cx="10515600" cy="1325563"/>
          </a:xfrm>
          <a:prstGeom prst="rect">
            <a:avLst/>
          </a:prstGeom>
        </p:spPr>
        <p:txBody>
          <a:bodyPr/>
          <a:lstStyle/>
          <a:p>
            <a:r>
              <a:rPr lang="en-US"/>
              <a:t>Challenge Sign-up</a:t>
            </a:r>
            <a:endParaRPr/>
          </a:p>
        </p:txBody>
      </p:sp>
      <p:pic>
        <p:nvPicPr>
          <p:cNvPr id="2" name="Picture 1" descr="A qr code with a dinosaur&#10;&#10;AI-generated content may be incorrect.">
            <a:extLst>
              <a:ext uri="{FF2B5EF4-FFF2-40B4-BE49-F238E27FC236}">
                <a16:creationId xmlns:a16="http://schemas.microsoft.com/office/drawing/2014/main" id="{F9B57C96-6B76-51A9-FDE5-EC4A39FEA492}"/>
              </a:ext>
            </a:extLst>
          </p:cNvPr>
          <p:cNvPicPr>
            <a:picLocks noChangeAspect="1"/>
          </p:cNvPicPr>
          <p:nvPr/>
        </p:nvPicPr>
        <p:blipFill>
          <a:blip r:embed="rId3"/>
          <a:stretch>
            <a:fillRect/>
          </a:stretch>
        </p:blipFill>
        <p:spPr>
          <a:xfrm>
            <a:off x="3753304" y="1467304"/>
            <a:ext cx="4286250" cy="4286250"/>
          </a:xfrm>
          <a:prstGeom prst="rect">
            <a:avLst/>
          </a:prstGeom>
        </p:spPr>
      </p:pic>
    </p:spTree>
    <p:extLst>
      <p:ext uri="{BB962C8B-B14F-4D97-AF65-F5344CB8AC3E}">
        <p14:creationId xmlns:p14="http://schemas.microsoft.com/office/powerpoint/2010/main" val="232400908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36E53-C121-C6A1-1316-1A7B8DA5F9A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61E1687-2AE8-16A6-8D76-723885D030F0}"/>
              </a:ext>
            </a:extLst>
          </p:cNvPr>
          <p:cNvSpPr txBox="1"/>
          <p:nvPr/>
        </p:nvSpPr>
        <p:spPr>
          <a:xfrm>
            <a:off x="426948" y="1753111"/>
            <a:ext cx="10317892" cy="2585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US" sz="7200" b="1"/>
              <a:t>Name the </a:t>
            </a:r>
          </a:p>
          <a:p>
            <a:pPr algn="ctr"/>
            <a:r>
              <a:rPr lang="en-US" sz="7200" b="1"/>
              <a:t>Challenge</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chemeClr val="accent1"/>
              </a:solidFill>
              <a:effectLst/>
              <a:uFillTx/>
              <a:latin typeface="+mn-lt"/>
              <a:ea typeface="+mn-ea"/>
              <a:cs typeface="+mn-cs"/>
              <a:sym typeface="Arial"/>
            </a:endParaRPr>
          </a:p>
        </p:txBody>
      </p:sp>
    </p:spTree>
    <p:extLst>
      <p:ext uri="{BB962C8B-B14F-4D97-AF65-F5344CB8AC3E}">
        <p14:creationId xmlns:p14="http://schemas.microsoft.com/office/powerpoint/2010/main" val="410870223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A1ED7-6968-91B1-6308-DB0E81F2E5F7}"/>
            </a:ext>
          </a:extLst>
        </p:cNvPr>
        <p:cNvGrpSpPr/>
        <p:nvPr/>
      </p:nvGrpSpPr>
      <p:grpSpPr>
        <a:xfrm>
          <a:off x="0" y="0"/>
          <a:ext cx="0" cy="0"/>
          <a:chOff x="0" y="0"/>
          <a:chExt cx="0" cy="0"/>
        </a:xfrm>
      </p:grpSpPr>
      <p:sp>
        <p:nvSpPr>
          <p:cNvPr id="954" name="Title 1">
            <a:extLst>
              <a:ext uri="{FF2B5EF4-FFF2-40B4-BE49-F238E27FC236}">
                <a16:creationId xmlns:a16="http://schemas.microsoft.com/office/drawing/2014/main" id="{F18B1A9E-4BE6-9076-26FE-2DD736BDAB6E}"/>
              </a:ext>
            </a:extLst>
          </p:cNvPr>
          <p:cNvSpPr txBox="1">
            <a:spLocks noGrp="1"/>
          </p:cNvSpPr>
          <p:nvPr>
            <p:ph type="title"/>
          </p:nvPr>
        </p:nvSpPr>
        <p:spPr>
          <a:xfrm>
            <a:off x="368643" y="142704"/>
            <a:ext cx="10515600" cy="1325563"/>
          </a:xfrm>
          <a:prstGeom prst="rect">
            <a:avLst/>
          </a:prstGeom>
        </p:spPr>
        <p:txBody>
          <a:bodyPr/>
          <a:lstStyle/>
          <a:p>
            <a:r>
              <a:rPr lang="en-US"/>
              <a:t>Our Issue: The Wig Coverage Bill</a:t>
            </a:r>
            <a:endParaRPr/>
          </a:p>
        </p:txBody>
      </p:sp>
      <p:sp>
        <p:nvSpPr>
          <p:cNvPr id="955" name="Content Placeholder 6">
            <a:extLst>
              <a:ext uri="{FF2B5EF4-FFF2-40B4-BE49-F238E27FC236}">
                <a16:creationId xmlns:a16="http://schemas.microsoft.com/office/drawing/2014/main" id="{55A33EF6-BDE9-46BA-1BA9-86345F13F326}"/>
              </a:ext>
            </a:extLst>
          </p:cNvPr>
          <p:cNvSpPr txBox="1">
            <a:spLocks noGrp="1"/>
          </p:cNvSpPr>
          <p:nvPr>
            <p:ph type="body" idx="1"/>
          </p:nvPr>
        </p:nvSpPr>
        <p:spPr>
          <a:xfrm>
            <a:off x="368643" y="1711533"/>
            <a:ext cx="10814222" cy="4535701"/>
          </a:xfrm>
          <a:prstGeom prst="rect">
            <a:avLst/>
          </a:prstGeom>
        </p:spPr>
        <p:txBody>
          <a:bodyPr lIns="45718" tIns="45718" rIns="45718" bIns="45718" anchor="t">
            <a:normAutofit/>
          </a:bodyPr>
          <a:lstStyle/>
          <a:p>
            <a:pPr>
              <a:lnSpc>
                <a:spcPct val="100000"/>
              </a:lnSpc>
              <a:spcBef>
                <a:spcPts val="0"/>
              </a:spcBef>
            </a:pPr>
            <a:r>
              <a:rPr lang="en-US" b="1"/>
              <a:t>What it does: </a:t>
            </a:r>
          </a:p>
          <a:p>
            <a:pPr lvl="1">
              <a:lnSpc>
                <a:spcPct val="100000"/>
              </a:lnSpc>
              <a:spcBef>
                <a:spcPts val="0"/>
              </a:spcBef>
            </a:pPr>
            <a:r>
              <a:rPr lang="en-US"/>
              <a:t>Asks for Medicare coverage for medical wigs (cranial prostheses)</a:t>
            </a:r>
          </a:p>
          <a:p>
            <a:pPr marL="457200" lvl="1" indent="0">
              <a:lnSpc>
                <a:spcPct val="100000"/>
              </a:lnSpc>
              <a:spcBef>
                <a:spcPts val="0"/>
              </a:spcBef>
              <a:buNone/>
            </a:pPr>
            <a:endParaRPr lang="en-US" sz="1000"/>
          </a:p>
          <a:p>
            <a:pPr>
              <a:lnSpc>
                <a:spcPct val="100000"/>
              </a:lnSpc>
              <a:spcBef>
                <a:spcPts val="0"/>
              </a:spcBef>
            </a:pPr>
            <a:r>
              <a:rPr lang="en-US" b="1"/>
              <a:t>Goal:</a:t>
            </a:r>
          </a:p>
          <a:p>
            <a:pPr lvl="1">
              <a:lnSpc>
                <a:spcPct val="100000"/>
              </a:lnSpc>
              <a:spcBef>
                <a:spcPts val="0"/>
              </a:spcBef>
            </a:pPr>
            <a:r>
              <a:rPr lang="en-US"/>
              <a:t>Expand wig access to as many community members as possible</a:t>
            </a:r>
          </a:p>
          <a:p>
            <a:pPr lvl="1">
              <a:lnSpc>
                <a:spcPct val="100000"/>
              </a:lnSpc>
              <a:spcBef>
                <a:spcPts val="0"/>
              </a:spcBef>
            </a:pPr>
            <a:endParaRPr lang="en-US"/>
          </a:p>
          <a:p>
            <a:pPr>
              <a:lnSpc>
                <a:spcPct val="100000"/>
              </a:lnSpc>
              <a:spcBef>
                <a:spcPts val="0"/>
              </a:spcBef>
            </a:pPr>
            <a:endParaRPr lang="en-US" b="1"/>
          </a:p>
          <a:p>
            <a:pPr marL="457200" lvl="1" indent="0">
              <a:lnSpc>
                <a:spcPct val="100000"/>
              </a:lnSpc>
              <a:spcBef>
                <a:spcPts val="0"/>
              </a:spcBef>
              <a:buNone/>
            </a:pPr>
            <a:endParaRPr lang="en-US" sz="1000"/>
          </a:p>
          <a:p>
            <a:pPr marL="0" indent="0">
              <a:lnSpc>
                <a:spcPct val="100000"/>
              </a:lnSpc>
              <a:spcBef>
                <a:spcPts val="0"/>
              </a:spcBef>
              <a:buNone/>
            </a:pPr>
            <a:endParaRPr lang="en-US"/>
          </a:p>
          <a:p>
            <a:pPr marL="0" indent="0">
              <a:lnSpc>
                <a:spcPct val="100000"/>
              </a:lnSpc>
              <a:spcBef>
                <a:spcPts val="0"/>
              </a:spcBef>
              <a:buNone/>
            </a:pPr>
            <a:endParaRPr lang="en-US" sz="1400"/>
          </a:p>
          <a:p>
            <a:pPr marL="0" indent="0">
              <a:lnSpc>
                <a:spcPct val="100000"/>
              </a:lnSpc>
              <a:spcBef>
                <a:spcPts val="0"/>
              </a:spcBef>
              <a:buNone/>
            </a:pPr>
            <a:endParaRPr lang="en-US" sz="1500"/>
          </a:p>
        </p:txBody>
      </p:sp>
    </p:spTree>
    <p:extLst>
      <p:ext uri="{BB962C8B-B14F-4D97-AF65-F5344CB8AC3E}">
        <p14:creationId xmlns:p14="http://schemas.microsoft.com/office/powerpoint/2010/main" val="2369902710"/>
      </p:ext>
    </p:extLst>
  </p:cSld>
  <p:clrMapOvr>
    <a:masterClrMapping/>
  </p:clrMapOvr>
  <p:transition spd="med"/>
</p:sld>
</file>

<file path=ppt/theme/theme1.xml><?xml version="1.0" encoding="utf-8"?>
<a:theme xmlns:a="http://schemas.openxmlformats.org/drawingml/2006/main" name="8_Office Theme">
  <a:themeElements>
    <a:clrScheme name="8_Office Theme">
      <a:dk1>
        <a:srgbClr val="162459"/>
      </a:dk1>
      <a:lt1>
        <a:srgbClr val="595443"/>
      </a:lt1>
      <a:dk2>
        <a:srgbClr val="A7A7A7"/>
      </a:dk2>
      <a:lt2>
        <a:srgbClr val="535353"/>
      </a:lt2>
      <a:accent1>
        <a:srgbClr val="162459"/>
      </a:accent1>
      <a:accent2>
        <a:srgbClr val="006B66"/>
      </a:accent2>
      <a:accent3>
        <a:srgbClr val="EAC040"/>
      </a:accent3>
      <a:accent4>
        <a:srgbClr val="DAE9E9"/>
      </a:accent4>
      <a:accent5>
        <a:srgbClr val="0C1432"/>
      </a:accent5>
      <a:accent6>
        <a:srgbClr val="115B24"/>
      </a:accent6>
      <a:hlink>
        <a:srgbClr val="0000FF"/>
      </a:hlink>
      <a:folHlink>
        <a:srgbClr val="FF00FF"/>
      </a:folHlink>
    </a:clrScheme>
    <a:fontScheme name="8_Office Theme">
      <a:majorFont>
        <a:latin typeface="Helvetica"/>
        <a:ea typeface="Helvetica"/>
        <a:cs typeface="Helvetica"/>
      </a:majorFont>
      <a:minorFont>
        <a:latin typeface="Arial"/>
        <a:ea typeface="Arial"/>
        <a:cs typeface="Arial"/>
      </a:minorFont>
    </a:fontScheme>
    <a:fmtScheme name="8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95443"/>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8_Office Theme">
  <a:themeElements>
    <a:clrScheme name="8_Office Theme">
      <a:dk1>
        <a:srgbClr val="162459"/>
      </a:dk1>
      <a:lt1>
        <a:srgbClr val="595443"/>
      </a:lt1>
      <a:dk2>
        <a:srgbClr val="A7A7A7"/>
      </a:dk2>
      <a:lt2>
        <a:srgbClr val="535353"/>
      </a:lt2>
      <a:accent1>
        <a:srgbClr val="162459"/>
      </a:accent1>
      <a:accent2>
        <a:srgbClr val="006B66"/>
      </a:accent2>
      <a:accent3>
        <a:srgbClr val="EAC040"/>
      </a:accent3>
      <a:accent4>
        <a:srgbClr val="DAE9E9"/>
      </a:accent4>
      <a:accent5>
        <a:srgbClr val="0C1432"/>
      </a:accent5>
      <a:accent6>
        <a:srgbClr val="115B24"/>
      </a:accent6>
      <a:hlink>
        <a:srgbClr val="0000FF"/>
      </a:hlink>
      <a:folHlink>
        <a:srgbClr val="FF00FF"/>
      </a:folHlink>
    </a:clrScheme>
    <a:fontScheme name="8_Office Theme">
      <a:majorFont>
        <a:latin typeface="Helvetica"/>
        <a:ea typeface="Helvetica"/>
        <a:cs typeface="Helvetica"/>
      </a:majorFont>
      <a:minorFont>
        <a:latin typeface="Arial"/>
        <a:ea typeface="Arial"/>
        <a:cs typeface="Arial"/>
      </a:minorFont>
    </a:fontScheme>
    <a:fmtScheme name="8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95443"/>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6532F97A3DA7438936612D68DAFDF4" ma:contentTypeVersion="15" ma:contentTypeDescription="Create a new document." ma:contentTypeScope="" ma:versionID="ccc0dd99978946a1a1c0171bdcac39a4">
  <xsd:schema xmlns:xsd="http://www.w3.org/2001/XMLSchema" xmlns:xs="http://www.w3.org/2001/XMLSchema" xmlns:p="http://schemas.microsoft.com/office/2006/metadata/properties" xmlns:ns2="0a4d3a6e-a40f-4afa-baf6-3f66ed4f2370" xmlns:ns3="5967dd84-ac4e-4eb8-9986-05e24dcfa4d5" targetNamespace="http://schemas.microsoft.com/office/2006/metadata/properties" ma:root="true" ma:fieldsID="5b7d4600005b81630ee92daf519ade47" ns2:_="" ns3:_="">
    <xsd:import namespace="0a4d3a6e-a40f-4afa-baf6-3f66ed4f2370"/>
    <xsd:import namespace="5967dd84-ac4e-4eb8-9986-05e24dcfa4d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d3a6e-a40f-4afa-baf6-3f66ed4f23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c5e14ac-0a0d-4fc6-81fa-56f523d72e39"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67dd84-ac4e-4eb8-9986-05e24dcfa4d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f3495d0c-0017-40e0-9067-0a6411f082c1}" ma:internalName="TaxCatchAll" ma:showField="CatchAllData" ma:web="5967dd84-ac4e-4eb8-9986-05e24dcfa4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a4d3a6e-a40f-4afa-baf6-3f66ed4f2370">
      <Terms xmlns="http://schemas.microsoft.com/office/infopath/2007/PartnerControls"/>
    </lcf76f155ced4ddcb4097134ff3c332f>
    <TaxCatchAll xmlns="5967dd84-ac4e-4eb8-9986-05e24dcfa4d5" xsi:nil="true"/>
  </documentManagement>
</p:properties>
</file>

<file path=customXml/itemProps1.xml><?xml version="1.0" encoding="utf-8"?>
<ds:datastoreItem xmlns:ds="http://schemas.openxmlformats.org/officeDocument/2006/customXml" ds:itemID="{D76E184B-A69C-44B2-80C3-FF993CDCE39D}">
  <ds:schemaRefs>
    <ds:schemaRef ds:uri="0a4d3a6e-a40f-4afa-baf6-3f66ed4f2370"/>
    <ds:schemaRef ds:uri="5967dd84-ac4e-4eb8-9986-05e24dcfa4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4C6F7D9-4020-45FA-85DE-93A6DDB6256D}">
  <ds:schemaRefs>
    <ds:schemaRef ds:uri="http://schemas.microsoft.com/sharepoint/v3/contenttype/forms"/>
  </ds:schemaRefs>
</ds:datastoreItem>
</file>

<file path=customXml/itemProps3.xml><?xml version="1.0" encoding="utf-8"?>
<ds:datastoreItem xmlns:ds="http://schemas.openxmlformats.org/officeDocument/2006/customXml" ds:itemID="{143D42BF-F7E5-4790-8AD4-B18822A6BAD5}">
  <ds:schemaRefs>
    <ds:schemaRef ds:uri="0a4d3a6e-a40f-4afa-baf6-3f66ed4f2370"/>
    <ds:schemaRef ds:uri="5967dd84-ac4e-4eb8-9986-05e24dcfa4d5"/>
    <ds:schemaRef ds:uri="745a5047-a4ae-479b-8447-fb5cd4fd41a0"/>
    <ds:schemaRef ds:uri="e3d7bd44-1480-4006-aa8b-f9c52854b359"/>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10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8_Office Theme</vt:lpstr>
      <vt:lpstr>Fellow Feature Format</vt:lpstr>
      <vt:lpstr>Campaign Timeline</vt:lpstr>
      <vt:lpstr>Meeting Scheduling Process</vt:lpstr>
      <vt:lpstr>How We’ll Communicate</vt:lpstr>
      <vt:lpstr>Content Challenge (optional)</vt:lpstr>
      <vt:lpstr>Challenge  Rules and Rewards</vt:lpstr>
      <vt:lpstr>Challenge Sign-up</vt:lpstr>
      <vt:lpstr>PowerPoint Presentation</vt:lpstr>
      <vt:lpstr>Our Issue: The Wig Coverage Bill</vt:lpstr>
      <vt:lpstr>Admin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23</cp:revision>
  <dcterms:modified xsi:type="dcterms:W3CDTF">2026-01-11T20:50:33Z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0x010100B76532F97A3DA7438936612D68DAFDF4</vt:lpwstr>
  </property>
  <property fmtid="{D5CDD505-2E9C-101B-9397-08002B2CF9AE}" pid="3" name="MediaServiceImageTags">
    <vt:lpwstr/>
  </property>
</Properties>
</file>